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4"/>
  </p:notesMasterIdLst>
  <p:handoutMasterIdLst>
    <p:handoutMasterId r:id="rId15"/>
  </p:handoutMasterIdLst>
  <p:sldIdLst>
    <p:sldId id="259" r:id="rId2"/>
    <p:sldId id="321" r:id="rId3"/>
    <p:sldId id="301" r:id="rId4"/>
    <p:sldId id="306" r:id="rId5"/>
    <p:sldId id="294" r:id="rId6"/>
    <p:sldId id="312" r:id="rId7"/>
    <p:sldId id="307" r:id="rId8"/>
    <p:sldId id="317" r:id="rId9"/>
    <p:sldId id="322" r:id="rId10"/>
    <p:sldId id="319" r:id="rId11"/>
    <p:sldId id="320" r:id="rId12"/>
    <p:sldId id="263" r:id="rId13"/>
  </p:sldIdLst>
  <p:sldSz cx="6858000" cy="9906000" type="A4"/>
  <p:notesSz cx="6794500" cy="9918700"/>
  <p:defaultTextStyle>
    <a:defPPr>
      <a:defRPr lang="sv-SE"/>
    </a:defPPr>
    <a:lvl1pPr algn="l" rtl="0" eaLnBrk="0" fontAlgn="base" hangingPunct="0">
      <a:spcBef>
        <a:spcPct val="0"/>
      </a:spcBef>
      <a:spcAft>
        <a:spcPct val="0"/>
      </a:spcAft>
      <a:defRPr sz="11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1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1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1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100" kern="1200">
        <a:solidFill>
          <a:schemeClr val="tx1"/>
        </a:solidFill>
        <a:latin typeface="Arial" pitchFamily="34" charset="0"/>
        <a:ea typeface="+mn-ea"/>
        <a:cs typeface="+mn-cs"/>
      </a:defRPr>
    </a:lvl5pPr>
    <a:lvl6pPr marL="2286000" algn="l" defTabSz="914400" rtl="0" eaLnBrk="1" latinLnBrk="0" hangingPunct="1">
      <a:defRPr sz="1100" kern="1200">
        <a:solidFill>
          <a:schemeClr val="tx1"/>
        </a:solidFill>
        <a:latin typeface="Arial" pitchFamily="34" charset="0"/>
        <a:ea typeface="+mn-ea"/>
        <a:cs typeface="+mn-cs"/>
      </a:defRPr>
    </a:lvl6pPr>
    <a:lvl7pPr marL="2743200" algn="l" defTabSz="914400" rtl="0" eaLnBrk="1" latinLnBrk="0" hangingPunct="1">
      <a:defRPr sz="1100" kern="1200">
        <a:solidFill>
          <a:schemeClr val="tx1"/>
        </a:solidFill>
        <a:latin typeface="Arial" pitchFamily="34" charset="0"/>
        <a:ea typeface="+mn-ea"/>
        <a:cs typeface="+mn-cs"/>
      </a:defRPr>
    </a:lvl7pPr>
    <a:lvl8pPr marL="3200400" algn="l" defTabSz="914400" rtl="0" eaLnBrk="1" latinLnBrk="0" hangingPunct="1">
      <a:defRPr sz="1100" kern="1200">
        <a:solidFill>
          <a:schemeClr val="tx1"/>
        </a:solidFill>
        <a:latin typeface="Arial" pitchFamily="34" charset="0"/>
        <a:ea typeface="+mn-ea"/>
        <a:cs typeface="+mn-cs"/>
      </a:defRPr>
    </a:lvl8pPr>
    <a:lvl9pPr marL="3657600" algn="l" defTabSz="914400" rtl="0" eaLnBrk="1" latinLnBrk="0" hangingPunct="1">
      <a:defRPr sz="11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9900"/>
    <a:srgbClr val="800000"/>
    <a:srgbClr val="9FE6FF"/>
    <a:srgbClr val="0000FF"/>
    <a:srgbClr val="990033"/>
    <a:srgbClr val="FF3300"/>
    <a:srgbClr val="660033"/>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321" autoAdjust="0"/>
  </p:normalViewPr>
  <p:slideViewPr>
    <p:cSldViewPr>
      <p:cViewPr>
        <p:scale>
          <a:sx n="99" d="100"/>
          <a:sy n="99" d="100"/>
        </p:scale>
        <p:origin x="1072" y="-3292"/>
      </p:cViewPr>
      <p:guideLst>
        <p:guide orient="horz" pos="31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ta meiere" userId="0e6db1325b9a9303" providerId="LiveId" clId="{1DD5E49F-C392-4B4E-B205-84066C536315}"/>
    <pc:docChg chg="undo custSel addSld delSld modSld">
      <pc:chgData name="inta meiere" userId="0e6db1325b9a9303" providerId="LiveId" clId="{1DD5E49F-C392-4B4E-B205-84066C536315}" dt="2021-09-23T19:55:33.756" v="5690" actId="20577"/>
      <pc:docMkLst>
        <pc:docMk/>
      </pc:docMkLst>
      <pc:sldChg chg="addSp delSp modSp mod">
        <pc:chgData name="inta meiere" userId="0e6db1325b9a9303" providerId="LiveId" clId="{1DD5E49F-C392-4B4E-B205-84066C536315}" dt="2021-09-21T16:16:14.666" v="4211" actId="20577"/>
        <pc:sldMkLst>
          <pc:docMk/>
          <pc:sldMk cId="0" sldId="259"/>
        </pc:sldMkLst>
        <pc:spChg chg="del">
          <ac:chgData name="inta meiere" userId="0e6db1325b9a9303" providerId="LiveId" clId="{1DD5E49F-C392-4B4E-B205-84066C536315}" dt="2021-09-12T07:49:06.733" v="40" actId="478"/>
          <ac:spMkLst>
            <pc:docMk/>
            <pc:sldMk cId="0" sldId="259"/>
            <ac:spMk id="2" creationId="{71C401AB-6C32-4A45-A2A3-6542128229EF}"/>
          </ac:spMkLst>
        </pc:spChg>
        <pc:spChg chg="add mod">
          <ac:chgData name="inta meiere" userId="0e6db1325b9a9303" providerId="LiveId" clId="{1DD5E49F-C392-4B4E-B205-84066C536315}" dt="2021-09-21T16:13:01.456" v="4205" actId="255"/>
          <ac:spMkLst>
            <pc:docMk/>
            <pc:sldMk cId="0" sldId="259"/>
            <ac:spMk id="2" creationId="{8D53E584-E0FD-4815-ACCC-ABA7E5C02617}"/>
          </ac:spMkLst>
        </pc:spChg>
        <pc:spChg chg="del mod">
          <ac:chgData name="inta meiere" userId="0e6db1325b9a9303" providerId="LiveId" clId="{1DD5E49F-C392-4B4E-B205-84066C536315}" dt="2021-09-12T07:48:49.649" v="39" actId="478"/>
          <ac:spMkLst>
            <pc:docMk/>
            <pc:sldMk cId="0" sldId="259"/>
            <ac:spMk id="3" creationId="{60325348-6095-41EA-9C8E-5EBB3167EC6E}"/>
          </ac:spMkLst>
        </pc:spChg>
        <pc:spChg chg="add del mod">
          <ac:chgData name="inta meiere" userId="0e6db1325b9a9303" providerId="LiveId" clId="{1DD5E49F-C392-4B4E-B205-84066C536315}" dt="2021-09-21T15:57:35.479" v="3932"/>
          <ac:spMkLst>
            <pc:docMk/>
            <pc:sldMk cId="0" sldId="259"/>
            <ac:spMk id="3" creationId="{A0C68956-794A-42BD-9933-D9A24FA41346}"/>
          </ac:spMkLst>
        </pc:spChg>
        <pc:spChg chg="del">
          <ac:chgData name="inta meiere" userId="0e6db1325b9a9303" providerId="LiveId" clId="{1DD5E49F-C392-4B4E-B205-84066C536315}" dt="2021-09-12T07:49:13.776" v="41" actId="478"/>
          <ac:spMkLst>
            <pc:docMk/>
            <pc:sldMk cId="0" sldId="259"/>
            <ac:spMk id="5" creationId="{B4FEDEB7-2E0C-42B2-B18A-074B9018590D}"/>
          </ac:spMkLst>
        </pc:spChg>
        <pc:spChg chg="add del mod">
          <ac:chgData name="inta meiere" userId="0e6db1325b9a9303" providerId="LiveId" clId="{1DD5E49F-C392-4B4E-B205-84066C536315}" dt="2021-09-18T07:00:48.300" v="3480" actId="767"/>
          <ac:spMkLst>
            <pc:docMk/>
            <pc:sldMk cId="0" sldId="259"/>
            <ac:spMk id="6" creationId="{82D8084A-E60A-414B-AF3A-50A228A29CA9}"/>
          </ac:spMkLst>
        </pc:spChg>
        <pc:spChg chg="add del mod">
          <ac:chgData name="inta meiere" userId="0e6db1325b9a9303" providerId="LiveId" clId="{1DD5E49F-C392-4B4E-B205-84066C536315}" dt="2021-09-21T16:00:13.584" v="3949"/>
          <ac:spMkLst>
            <pc:docMk/>
            <pc:sldMk cId="0" sldId="259"/>
            <ac:spMk id="6" creationId="{C93F3913-C6FE-4E76-B32D-A2C660C9985D}"/>
          </ac:spMkLst>
        </pc:spChg>
        <pc:spChg chg="add mod">
          <ac:chgData name="inta meiere" userId="0e6db1325b9a9303" providerId="LiveId" clId="{1DD5E49F-C392-4B4E-B205-84066C536315}" dt="2021-09-21T16:16:14.666" v="4211" actId="20577"/>
          <ac:spMkLst>
            <pc:docMk/>
            <pc:sldMk cId="0" sldId="259"/>
            <ac:spMk id="7" creationId="{991653EB-09FA-4E2B-85CF-BEC2FA47B91B}"/>
          </ac:spMkLst>
        </pc:spChg>
        <pc:spChg chg="add mod">
          <ac:chgData name="inta meiere" userId="0e6db1325b9a9303" providerId="LiveId" clId="{1DD5E49F-C392-4B4E-B205-84066C536315}" dt="2021-09-18T07:00:46.631" v="3478" actId="571"/>
          <ac:spMkLst>
            <pc:docMk/>
            <pc:sldMk cId="0" sldId="259"/>
            <ac:spMk id="136" creationId="{DA385F4E-F4E3-43D6-9953-4FDE6D589D24}"/>
          </ac:spMkLst>
        </pc:spChg>
        <pc:spChg chg="add del mod ord">
          <ac:chgData name="inta meiere" userId="0e6db1325b9a9303" providerId="LiveId" clId="{1DD5E49F-C392-4B4E-B205-84066C536315}" dt="2021-09-18T07:00:55.063" v="3487" actId="21"/>
          <ac:spMkLst>
            <pc:docMk/>
            <pc:sldMk cId="0" sldId="259"/>
            <ac:spMk id="2054" creationId="{00000000-0000-0000-0000-000000000000}"/>
          </ac:spMkLst>
        </pc:spChg>
        <pc:spChg chg="add del mod">
          <ac:chgData name="inta meiere" userId="0e6db1325b9a9303" providerId="LiveId" clId="{1DD5E49F-C392-4B4E-B205-84066C536315}" dt="2021-09-12T07:50:13.844" v="58" actId="20577"/>
          <ac:spMkLst>
            <pc:docMk/>
            <pc:sldMk cId="0" sldId="259"/>
            <ac:spMk id="2055" creationId="{00000000-0000-0000-0000-000000000000}"/>
          </ac:spMkLst>
        </pc:spChg>
        <pc:grpChg chg="ord">
          <ac:chgData name="inta meiere" userId="0e6db1325b9a9303" providerId="LiveId" clId="{1DD5E49F-C392-4B4E-B205-84066C536315}" dt="2021-09-12T07:48:02.464" v="35" actId="170"/>
          <ac:grpSpMkLst>
            <pc:docMk/>
            <pc:sldMk cId="0" sldId="259"/>
            <ac:grpSpMk id="2053" creationId="{00000000-0000-0000-0000-000000000000}"/>
          </ac:grpSpMkLst>
        </pc:grpChg>
        <pc:picChg chg="add del mod ord">
          <ac:chgData name="inta meiere" userId="0e6db1325b9a9303" providerId="LiveId" clId="{1DD5E49F-C392-4B4E-B205-84066C536315}" dt="2021-09-18T07:01:12.135" v="3488" actId="478"/>
          <ac:picMkLst>
            <pc:docMk/>
            <pc:sldMk cId="0" sldId="259"/>
            <ac:picMk id="3" creationId="{B4AD3B27-B77A-499B-B1CE-771FD3B17DAF}"/>
          </ac:picMkLst>
        </pc:picChg>
        <pc:picChg chg="add del mod">
          <ac:chgData name="inta meiere" userId="0e6db1325b9a9303" providerId="LiveId" clId="{1DD5E49F-C392-4B4E-B205-84066C536315}" dt="2021-09-21T16:12:18.361" v="4200" actId="478"/>
          <ac:picMkLst>
            <pc:docMk/>
            <pc:sldMk cId="0" sldId="259"/>
            <ac:picMk id="4" creationId="{A9ED316B-553D-4EC9-90EA-EAD056404CCA}"/>
          </ac:picMkLst>
        </pc:picChg>
        <pc:picChg chg="add del mod ord">
          <ac:chgData name="inta meiere" userId="0e6db1325b9a9303" providerId="LiveId" clId="{1DD5E49F-C392-4B4E-B205-84066C536315}" dt="2021-09-18T07:00:51.924" v="3484" actId="931"/>
          <ac:picMkLst>
            <pc:docMk/>
            <pc:sldMk cId="0" sldId="259"/>
            <ac:picMk id="5" creationId="{20519E28-D3A7-46DB-9F73-7ADBC1E91169}"/>
          </ac:picMkLst>
        </pc:picChg>
        <pc:picChg chg="add mod">
          <ac:chgData name="inta meiere" userId="0e6db1325b9a9303" providerId="LiveId" clId="{1DD5E49F-C392-4B4E-B205-84066C536315}" dt="2021-09-21T15:58:42.414" v="3938" actId="14100"/>
          <ac:picMkLst>
            <pc:docMk/>
            <pc:sldMk cId="0" sldId="259"/>
            <ac:picMk id="5" creationId="{CDF98455-9163-40B6-B9D7-2194DDE087F5}"/>
          </ac:picMkLst>
        </pc:picChg>
        <pc:picChg chg="del mod ord">
          <ac:chgData name="inta meiere" userId="0e6db1325b9a9303" providerId="LiveId" clId="{1DD5E49F-C392-4B4E-B205-84066C536315}" dt="2021-09-12T07:43:45.421" v="7" actId="478"/>
          <ac:picMkLst>
            <pc:docMk/>
            <pc:sldMk cId="0" sldId="259"/>
            <ac:picMk id="8" creationId="{030E66A0-CD75-4968-933F-F9ADA57C95D3}"/>
          </ac:picMkLst>
        </pc:picChg>
        <pc:picChg chg="add mod ord">
          <ac:chgData name="inta meiere" userId="0e6db1325b9a9303" providerId="LiveId" clId="{1DD5E49F-C392-4B4E-B205-84066C536315}" dt="2021-09-18T07:02:40.517" v="3495" actId="1076"/>
          <ac:picMkLst>
            <pc:docMk/>
            <pc:sldMk cId="0" sldId="259"/>
            <ac:picMk id="8" creationId="{D1A0EE78-C5CB-49EB-AB9A-2966B6051B37}"/>
          </ac:picMkLst>
        </pc:picChg>
        <pc:picChg chg="add del mod ord">
          <ac:chgData name="inta meiere" userId="0e6db1325b9a9303" providerId="LiveId" clId="{1DD5E49F-C392-4B4E-B205-84066C536315}" dt="2021-09-13T06:59:22.070" v="605" actId="478"/>
          <ac:picMkLst>
            <pc:docMk/>
            <pc:sldMk cId="0" sldId="259"/>
            <ac:picMk id="10" creationId="{0FC631DA-7F8A-4B9A-B8B7-1A59BF9B6002}"/>
          </ac:picMkLst>
        </pc:picChg>
      </pc:sldChg>
      <pc:sldChg chg="addSp delSp modSp mod">
        <pc:chgData name="inta meiere" userId="0e6db1325b9a9303" providerId="LiveId" clId="{1DD5E49F-C392-4B4E-B205-84066C536315}" dt="2021-09-23T19:51:29.457" v="5675" actId="20577"/>
        <pc:sldMkLst>
          <pc:docMk/>
          <pc:sldMk cId="0" sldId="263"/>
        </pc:sldMkLst>
        <pc:spChg chg="add mod">
          <ac:chgData name="inta meiere" userId="0e6db1325b9a9303" providerId="LiveId" clId="{1DD5E49F-C392-4B4E-B205-84066C536315}" dt="2021-09-13T06:28:27.803" v="604" actId="14100"/>
          <ac:spMkLst>
            <pc:docMk/>
            <pc:sldMk cId="0" sldId="263"/>
            <ac:spMk id="2" creationId="{10F0247C-3617-4DF0-80D1-4307C08CCC4A}"/>
          </ac:spMkLst>
        </pc:spChg>
        <pc:spChg chg="add mod">
          <ac:chgData name="inta meiere" userId="0e6db1325b9a9303" providerId="LiveId" clId="{1DD5E49F-C392-4B4E-B205-84066C536315}" dt="2021-09-23T19:51:29.457" v="5675" actId="20577"/>
          <ac:spMkLst>
            <pc:docMk/>
            <pc:sldMk cId="0" sldId="263"/>
            <ac:spMk id="3" creationId="{579A5B2F-C0FD-45D4-B850-554138C7A004}"/>
          </ac:spMkLst>
        </pc:spChg>
        <pc:spChg chg="del">
          <ac:chgData name="inta meiere" userId="0e6db1325b9a9303" providerId="LiveId" clId="{1DD5E49F-C392-4B4E-B205-84066C536315}" dt="2021-09-12T07:58:29.803" v="219" actId="478"/>
          <ac:spMkLst>
            <pc:docMk/>
            <pc:sldMk cId="0" sldId="263"/>
            <ac:spMk id="4" creationId="{4C9CB29F-D544-477E-805D-8A39C1ACF3D4}"/>
          </ac:spMkLst>
        </pc:spChg>
        <pc:spChg chg="add del mod">
          <ac:chgData name="inta meiere" userId="0e6db1325b9a9303" providerId="LiveId" clId="{1DD5E49F-C392-4B4E-B205-84066C536315}" dt="2021-09-14T15:02:12.605" v="1658" actId="478"/>
          <ac:spMkLst>
            <pc:docMk/>
            <pc:sldMk cId="0" sldId="263"/>
            <ac:spMk id="4" creationId="{8433F1D4-F782-42AD-84AB-5EAB312581DC}"/>
          </ac:spMkLst>
        </pc:spChg>
        <pc:spChg chg="del">
          <ac:chgData name="inta meiere" userId="0e6db1325b9a9303" providerId="LiveId" clId="{1DD5E49F-C392-4B4E-B205-84066C536315}" dt="2021-09-12T07:58:42.064" v="222" actId="478"/>
          <ac:spMkLst>
            <pc:docMk/>
            <pc:sldMk cId="0" sldId="263"/>
            <ac:spMk id="5" creationId="{B74A50AB-B390-4B20-A6BB-D3A697745579}"/>
          </ac:spMkLst>
        </pc:spChg>
        <pc:spChg chg="del">
          <ac:chgData name="inta meiere" userId="0e6db1325b9a9303" providerId="LiveId" clId="{1DD5E49F-C392-4B4E-B205-84066C536315}" dt="2021-09-12T07:58:36.425" v="220" actId="478"/>
          <ac:spMkLst>
            <pc:docMk/>
            <pc:sldMk cId="0" sldId="263"/>
            <ac:spMk id="8" creationId="{CA2572F9-74F1-4AF1-B269-5E966C3880A4}"/>
          </ac:spMkLst>
        </pc:spChg>
        <pc:spChg chg="add mod">
          <ac:chgData name="inta meiere" userId="0e6db1325b9a9303" providerId="LiveId" clId="{1DD5E49F-C392-4B4E-B205-84066C536315}" dt="2021-09-22T14:08:36.834" v="4642" actId="207"/>
          <ac:spMkLst>
            <pc:docMk/>
            <pc:sldMk cId="0" sldId="263"/>
            <ac:spMk id="8" creationId="{F37AF393-1A12-407D-89A0-165509A82DB5}"/>
          </ac:spMkLst>
        </pc:spChg>
        <pc:spChg chg="del">
          <ac:chgData name="inta meiere" userId="0e6db1325b9a9303" providerId="LiveId" clId="{1DD5E49F-C392-4B4E-B205-84066C536315}" dt="2021-09-12T07:58:56.458" v="224" actId="478"/>
          <ac:spMkLst>
            <pc:docMk/>
            <pc:sldMk cId="0" sldId="263"/>
            <ac:spMk id="10" creationId="{7CD4C255-781E-4D72-9053-3C7FCDC9DDE5}"/>
          </ac:spMkLst>
        </pc:spChg>
        <pc:spChg chg="del">
          <ac:chgData name="inta meiere" userId="0e6db1325b9a9303" providerId="LiveId" clId="{1DD5E49F-C392-4B4E-B205-84066C536315}" dt="2021-09-12T07:59:01.784" v="225" actId="478"/>
          <ac:spMkLst>
            <pc:docMk/>
            <pc:sldMk cId="0" sldId="263"/>
            <ac:spMk id="11" creationId="{E97009D8-FA04-49B6-841E-021F79B1ABEC}"/>
          </ac:spMkLst>
        </pc:spChg>
        <pc:spChg chg="add del mod">
          <ac:chgData name="inta meiere" userId="0e6db1325b9a9303" providerId="LiveId" clId="{1DD5E49F-C392-4B4E-B205-84066C536315}" dt="2021-09-15T06:13:31.377" v="2091" actId="20577"/>
          <ac:spMkLst>
            <pc:docMk/>
            <pc:sldMk cId="0" sldId="263"/>
            <ac:spMk id="132" creationId="{9286D742-35D5-4B95-869F-9A5E29839A2B}"/>
          </ac:spMkLst>
        </pc:spChg>
        <pc:spChg chg="mod">
          <ac:chgData name="inta meiere" userId="0e6db1325b9a9303" providerId="LiveId" clId="{1DD5E49F-C392-4B4E-B205-84066C536315}" dt="2021-09-12T07:58:07.138" v="218" actId="20577"/>
          <ac:spMkLst>
            <pc:docMk/>
            <pc:sldMk cId="0" sldId="263"/>
            <ac:spMk id="137" creationId="{00000000-0000-0000-0000-000000000000}"/>
          </ac:spMkLst>
        </pc:spChg>
        <pc:spChg chg="mod">
          <ac:chgData name="inta meiere" userId="0e6db1325b9a9303" providerId="LiveId" clId="{1DD5E49F-C392-4B4E-B205-84066C536315}" dt="2021-09-16T14:30:24.894" v="2822" actId="1076"/>
          <ac:spMkLst>
            <pc:docMk/>
            <pc:sldMk cId="0" sldId="263"/>
            <ac:spMk id="162" creationId="{00000000-0000-0000-0000-000000000000}"/>
          </ac:spMkLst>
        </pc:spChg>
        <pc:spChg chg="mod">
          <ac:chgData name="inta meiere" userId="0e6db1325b9a9303" providerId="LiveId" clId="{1DD5E49F-C392-4B4E-B205-84066C536315}" dt="2021-09-22T14:06:57.483" v="4641" actId="20577"/>
          <ac:spMkLst>
            <pc:docMk/>
            <pc:sldMk cId="0" sldId="263"/>
            <ac:spMk id="9225" creationId="{00000000-0000-0000-0000-000000000000}"/>
          </ac:spMkLst>
        </pc:spChg>
        <pc:grpChg chg="ord">
          <ac:chgData name="inta meiere" userId="0e6db1325b9a9303" providerId="LiveId" clId="{1DD5E49F-C392-4B4E-B205-84066C536315}" dt="2021-09-16T12:11:46.968" v="2394" actId="170"/>
          <ac:grpSpMkLst>
            <pc:docMk/>
            <pc:sldMk cId="0" sldId="263"/>
            <ac:grpSpMk id="9223" creationId="{00000000-0000-0000-0000-000000000000}"/>
          </ac:grpSpMkLst>
        </pc:grpChg>
        <pc:graphicFrameChg chg="del mod">
          <ac:chgData name="inta meiere" userId="0e6db1325b9a9303" providerId="LiveId" clId="{1DD5E49F-C392-4B4E-B205-84066C536315}" dt="2021-09-12T08:05:02.603" v="334" actId="478"/>
          <ac:graphicFrameMkLst>
            <pc:docMk/>
            <pc:sldMk cId="0" sldId="263"/>
            <ac:graphicFrameMk id="2" creationId="{84BCDF44-4B65-45E8-B554-13D41D26A7AC}"/>
          </ac:graphicFrameMkLst>
        </pc:graphicFrameChg>
        <pc:picChg chg="del">
          <ac:chgData name="inta meiere" userId="0e6db1325b9a9303" providerId="LiveId" clId="{1DD5E49F-C392-4B4E-B205-84066C536315}" dt="2021-09-12T07:58:38.877" v="221" actId="478"/>
          <ac:picMkLst>
            <pc:docMk/>
            <pc:sldMk cId="0" sldId="263"/>
            <ac:picMk id="3" creationId="{6A662C0D-920D-4AF7-BE7C-2E4A48C869ED}"/>
          </ac:picMkLst>
        </pc:picChg>
        <pc:picChg chg="add mod">
          <ac:chgData name="inta meiere" userId="0e6db1325b9a9303" providerId="LiveId" clId="{1DD5E49F-C392-4B4E-B205-84066C536315}" dt="2021-09-16T12:10:47.899" v="2388" actId="1076"/>
          <ac:picMkLst>
            <pc:docMk/>
            <pc:sldMk cId="0" sldId="263"/>
            <ac:picMk id="4" creationId="{CEC81F6C-D607-42F1-8591-F867F71B83A7}"/>
          </ac:picMkLst>
        </pc:picChg>
        <pc:picChg chg="add mod ord">
          <ac:chgData name="inta meiere" userId="0e6db1325b9a9303" providerId="LiveId" clId="{1DD5E49F-C392-4B4E-B205-84066C536315}" dt="2021-09-14T14:54:12.575" v="1628" actId="1076"/>
          <ac:picMkLst>
            <pc:docMk/>
            <pc:sldMk cId="0" sldId="263"/>
            <ac:picMk id="5" creationId="{F186A0DD-2A50-4F48-B77F-C0C57B60F744}"/>
          </ac:picMkLst>
        </pc:picChg>
        <pc:picChg chg="add mod">
          <ac:chgData name="inta meiere" userId="0e6db1325b9a9303" providerId="LiveId" clId="{1DD5E49F-C392-4B4E-B205-84066C536315}" dt="2021-09-17T11:47:40.088" v="3452" actId="1076"/>
          <ac:picMkLst>
            <pc:docMk/>
            <pc:sldMk cId="0" sldId="263"/>
            <ac:picMk id="7" creationId="{57FE8EDD-2396-42A5-8BB7-23E3085EA997}"/>
          </ac:picMkLst>
        </pc:picChg>
        <pc:picChg chg="del">
          <ac:chgData name="inta meiere" userId="0e6db1325b9a9303" providerId="LiveId" clId="{1DD5E49F-C392-4B4E-B205-84066C536315}" dt="2021-09-12T07:58:49.917" v="223" actId="478"/>
          <ac:picMkLst>
            <pc:docMk/>
            <pc:sldMk cId="0" sldId="263"/>
            <ac:picMk id="9" creationId="{C07CED7E-5E97-4D90-86F3-1FEBC5C0DB5F}"/>
          </ac:picMkLst>
        </pc:picChg>
      </pc:sldChg>
      <pc:sldChg chg="addSp delSp modSp mod">
        <pc:chgData name="inta meiere" userId="0e6db1325b9a9303" providerId="LiveId" clId="{1DD5E49F-C392-4B4E-B205-84066C536315}" dt="2021-09-23T19:26:24.124" v="5552" actId="20577"/>
        <pc:sldMkLst>
          <pc:docMk/>
          <pc:sldMk cId="0" sldId="294"/>
        </pc:sldMkLst>
        <pc:spChg chg="add del mod">
          <ac:chgData name="inta meiere" userId="0e6db1325b9a9303" providerId="LiveId" clId="{1DD5E49F-C392-4B4E-B205-84066C536315}" dt="2021-09-14T12:08:32.105" v="1005"/>
          <ac:spMkLst>
            <pc:docMk/>
            <pc:sldMk cId="0" sldId="294"/>
            <ac:spMk id="2" creationId="{1BB092F5-1D36-4F34-87BF-10D5911295BB}"/>
          </ac:spMkLst>
        </pc:spChg>
        <pc:spChg chg="add del mod">
          <ac:chgData name="inta meiere" userId="0e6db1325b9a9303" providerId="LiveId" clId="{1DD5E49F-C392-4B4E-B205-84066C536315}" dt="2021-09-16T12:59:23.828" v="2523" actId="21"/>
          <ac:spMkLst>
            <pc:docMk/>
            <pc:sldMk cId="0" sldId="294"/>
            <ac:spMk id="2" creationId="{3E34E8DF-9269-4606-AF16-061CDA6701DA}"/>
          </ac:spMkLst>
        </pc:spChg>
        <pc:spChg chg="add mod">
          <ac:chgData name="inta meiere" userId="0e6db1325b9a9303" providerId="LiveId" clId="{1DD5E49F-C392-4B4E-B205-84066C536315}" dt="2021-09-16T13:08:47.006" v="2582" actId="20577"/>
          <ac:spMkLst>
            <pc:docMk/>
            <pc:sldMk cId="0" sldId="294"/>
            <ac:spMk id="3" creationId="{850E1D66-FB95-4FF5-B874-FBA74F263736}"/>
          </ac:spMkLst>
        </pc:spChg>
        <pc:spChg chg="add del mod">
          <ac:chgData name="inta meiere" userId="0e6db1325b9a9303" providerId="LiveId" clId="{1DD5E49F-C392-4B4E-B205-84066C536315}" dt="2021-09-14T16:20:17.573" v="1977" actId="47"/>
          <ac:spMkLst>
            <pc:docMk/>
            <pc:sldMk cId="0" sldId="294"/>
            <ac:spMk id="4" creationId="{7FF6B0C4-7665-461F-BF4D-9E88217775C1}"/>
          </ac:spMkLst>
        </pc:spChg>
        <pc:spChg chg="add del mod">
          <ac:chgData name="inta meiere" userId="0e6db1325b9a9303" providerId="LiveId" clId="{1DD5E49F-C392-4B4E-B205-84066C536315}" dt="2021-09-16T12:55:24.558" v="2500"/>
          <ac:spMkLst>
            <pc:docMk/>
            <pc:sldMk cId="0" sldId="294"/>
            <ac:spMk id="6" creationId="{9A0E24BE-FD2C-41DE-84DE-7BB233193C85}"/>
          </ac:spMkLst>
        </pc:spChg>
        <pc:spChg chg="add del mod">
          <ac:chgData name="inta meiere" userId="0e6db1325b9a9303" providerId="LiveId" clId="{1DD5E49F-C392-4B4E-B205-84066C536315}" dt="2021-09-16T13:06:59.186" v="2575"/>
          <ac:spMkLst>
            <pc:docMk/>
            <pc:sldMk cId="0" sldId="294"/>
            <ac:spMk id="8" creationId="{FFFE9113-A0B6-4100-AC35-E87B314EB121}"/>
          </ac:spMkLst>
        </pc:spChg>
        <pc:spChg chg="add del mod">
          <ac:chgData name="inta meiere" userId="0e6db1325b9a9303" providerId="LiveId" clId="{1DD5E49F-C392-4B4E-B205-84066C536315}" dt="2021-09-16T13:00:34.649" v="2530"/>
          <ac:spMkLst>
            <pc:docMk/>
            <pc:sldMk cId="0" sldId="294"/>
            <ac:spMk id="10" creationId="{EB25BA00-A46C-4103-A935-72690208795F}"/>
          </ac:spMkLst>
        </pc:spChg>
        <pc:spChg chg="add del mod">
          <ac:chgData name="inta meiere" userId="0e6db1325b9a9303" providerId="LiveId" clId="{1DD5E49F-C392-4B4E-B205-84066C536315}" dt="2021-09-16T13:18:20.131" v="2610"/>
          <ac:spMkLst>
            <pc:docMk/>
            <pc:sldMk cId="0" sldId="294"/>
            <ac:spMk id="13" creationId="{7ABD6D29-A337-4822-B4FE-E5FB173CD9DE}"/>
          </ac:spMkLst>
        </pc:spChg>
        <pc:spChg chg="add mod">
          <ac:chgData name="inta meiere" userId="0e6db1325b9a9303" providerId="LiveId" clId="{1DD5E49F-C392-4B4E-B205-84066C536315}" dt="2021-09-22T06:33:34.505" v="4448" actId="20577"/>
          <ac:spMkLst>
            <pc:docMk/>
            <pc:sldMk cId="0" sldId="294"/>
            <ac:spMk id="14" creationId="{770F4191-B9F8-4BC9-88C4-E677080F1DA6}"/>
          </ac:spMkLst>
        </pc:spChg>
        <pc:spChg chg="add mod">
          <ac:chgData name="inta meiere" userId="0e6db1325b9a9303" providerId="LiveId" clId="{1DD5E49F-C392-4B4E-B205-84066C536315}" dt="2021-09-22T06:32:23.766" v="4441" actId="1076"/>
          <ac:spMkLst>
            <pc:docMk/>
            <pc:sldMk cId="0" sldId="294"/>
            <ac:spMk id="15" creationId="{2C84A929-1F0D-4E09-A3A9-58641F822B97}"/>
          </ac:spMkLst>
        </pc:spChg>
        <pc:spChg chg="add mod">
          <ac:chgData name="inta meiere" userId="0e6db1325b9a9303" providerId="LiveId" clId="{1DD5E49F-C392-4B4E-B205-84066C536315}" dt="2021-09-22T06:31:59.032" v="4439" actId="1076"/>
          <ac:spMkLst>
            <pc:docMk/>
            <pc:sldMk cId="0" sldId="294"/>
            <ac:spMk id="16" creationId="{767081AD-D78D-411B-85A1-86D92E049A3C}"/>
          </ac:spMkLst>
        </pc:spChg>
        <pc:spChg chg="add del mod">
          <ac:chgData name="inta meiere" userId="0e6db1325b9a9303" providerId="LiveId" clId="{1DD5E49F-C392-4B4E-B205-84066C536315}" dt="2021-09-16T13:48:23.990" v="2656" actId="478"/>
          <ac:spMkLst>
            <pc:docMk/>
            <pc:sldMk cId="0" sldId="294"/>
            <ac:spMk id="17" creationId="{2256E9B7-B752-41D8-8FEF-B34EC7757255}"/>
          </ac:spMkLst>
        </pc:spChg>
        <pc:spChg chg="add mod">
          <ac:chgData name="inta meiere" userId="0e6db1325b9a9303" providerId="LiveId" clId="{1DD5E49F-C392-4B4E-B205-84066C536315}" dt="2021-09-23T19:26:24.124" v="5552" actId="20577"/>
          <ac:spMkLst>
            <pc:docMk/>
            <pc:sldMk cId="0" sldId="294"/>
            <ac:spMk id="18" creationId="{EAD15E32-870F-42C5-A992-44BCB965829C}"/>
          </ac:spMkLst>
        </pc:spChg>
        <pc:spChg chg="add del mod">
          <ac:chgData name="inta meiere" userId="0e6db1325b9a9303" providerId="LiveId" clId="{1DD5E49F-C392-4B4E-B205-84066C536315}" dt="2021-09-21T16:19:09.665" v="4219"/>
          <ac:spMkLst>
            <pc:docMk/>
            <pc:sldMk cId="0" sldId="294"/>
            <ac:spMk id="19" creationId="{D5EE4997-E032-4014-9047-BB2FAE2B2DF6}"/>
          </ac:spMkLst>
        </pc:spChg>
        <pc:spChg chg="mod">
          <ac:chgData name="inta meiere" userId="0e6db1325b9a9303" providerId="LiveId" clId="{1DD5E49F-C392-4B4E-B205-84066C536315}" dt="2021-09-12T07:54:10.012" v="114" actId="20577"/>
          <ac:spMkLst>
            <pc:docMk/>
            <pc:sldMk cId="0" sldId="294"/>
            <ac:spMk id="20" creationId="{00000000-0000-0000-0000-000000000000}"/>
          </ac:spMkLst>
        </pc:spChg>
        <pc:picChg chg="add del mod">
          <ac:chgData name="inta meiere" userId="0e6db1325b9a9303" providerId="LiveId" clId="{1DD5E49F-C392-4B4E-B205-84066C536315}" dt="2021-09-16T13:07:21.040" v="2579" actId="21"/>
          <ac:picMkLst>
            <pc:docMk/>
            <pc:sldMk cId="0" sldId="294"/>
            <ac:picMk id="5" creationId="{FFC129FB-8B85-4D21-98AD-1EE6608C4EF8}"/>
          </ac:picMkLst>
        </pc:picChg>
        <pc:picChg chg="add del mod">
          <ac:chgData name="inta meiere" userId="0e6db1325b9a9303" providerId="LiveId" clId="{1DD5E49F-C392-4B4E-B205-84066C536315}" dt="2021-09-16T12:56:25.833" v="2506" actId="21"/>
          <ac:picMkLst>
            <pc:docMk/>
            <pc:sldMk cId="0" sldId="294"/>
            <ac:picMk id="7" creationId="{B717B32F-90B3-4E5B-A8D9-9EA62FD66A1A}"/>
          </ac:picMkLst>
        </pc:picChg>
        <pc:picChg chg="add del mod">
          <ac:chgData name="inta meiere" userId="0e6db1325b9a9303" providerId="LiveId" clId="{1DD5E49F-C392-4B4E-B205-84066C536315}" dt="2021-09-16T12:56:38.142" v="2508" actId="21"/>
          <ac:picMkLst>
            <pc:docMk/>
            <pc:sldMk cId="0" sldId="294"/>
            <ac:picMk id="9" creationId="{B20581CA-A2A1-4143-AD67-E0B71A53B41F}"/>
          </ac:picMkLst>
        </pc:picChg>
        <pc:picChg chg="add mod">
          <ac:chgData name="inta meiere" userId="0e6db1325b9a9303" providerId="LiveId" clId="{1DD5E49F-C392-4B4E-B205-84066C536315}" dt="2021-09-22T14:10:46.115" v="4643" actId="1076"/>
          <ac:picMkLst>
            <pc:docMk/>
            <pc:sldMk cId="0" sldId="294"/>
            <ac:picMk id="11" creationId="{5FF97BA8-DEE9-4BB4-BADD-D2ECF01627BE}"/>
          </ac:picMkLst>
        </pc:picChg>
      </pc:sldChg>
      <pc:sldChg chg="addSp delSp modSp mod">
        <pc:chgData name="inta meiere" userId="0e6db1325b9a9303" providerId="LiveId" clId="{1DD5E49F-C392-4B4E-B205-84066C536315}" dt="2021-09-23T19:55:33.756" v="5690" actId="20577"/>
        <pc:sldMkLst>
          <pc:docMk/>
          <pc:sldMk cId="0" sldId="301"/>
        </pc:sldMkLst>
        <pc:spChg chg="add mod">
          <ac:chgData name="inta meiere" userId="0e6db1325b9a9303" providerId="LiveId" clId="{1DD5E49F-C392-4B4E-B205-84066C536315}" dt="2021-09-23T18:19:47.375" v="5229" actId="255"/>
          <ac:spMkLst>
            <pc:docMk/>
            <pc:sldMk cId="0" sldId="301"/>
            <ac:spMk id="2" creationId="{1889D1E7-0BA9-418F-84C2-50954604AA6E}"/>
          </ac:spMkLst>
        </pc:spChg>
        <pc:spChg chg="add mod">
          <ac:chgData name="inta meiere" userId="0e6db1325b9a9303" providerId="LiveId" clId="{1DD5E49F-C392-4B4E-B205-84066C536315}" dt="2021-09-23T18:33:50.820" v="5233" actId="1076"/>
          <ac:spMkLst>
            <pc:docMk/>
            <pc:sldMk cId="0" sldId="301"/>
            <ac:spMk id="4" creationId="{F57EEA80-A57C-40E2-A5E4-42A993A0D4E7}"/>
          </ac:spMkLst>
        </pc:spChg>
        <pc:spChg chg="add mod">
          <ac:chgData name="inta meiere" userId="0e6db1325b9a9303" providerId="LiveId" clId="{1DD5E49F-C392-4B4E-B205-84066C536315}" dt="2021-09-23T19:55:33.756" v="5690" actId="20577"/>
          <ac:spMkLst>
            <pc:docMk/>
            <pc:sldMk cId="0" sldId="301"/>
            <ac:spMk id="6" creationId="{D5760F83-0661-4F71-9F44-598F660AEF55}"/>
          </ac:spMkLst>
        </pc:spChg>
        <pc:spChg chg="mod">
          <ac:chgData name="inta meiere" userId="0e6db1325b9a9303" providerId="LiveId" clId="{1DD5E49F-C392-4B4E-B205-84066C536315}" dt="2021-09-12T07:51:44.489" v="86" actId="20577"/>
          <ac:spMkLst>
            <pc:docMk/>
            <pc:sldMk cId="0" sldId="301"/>
            <ac:spMk id="14" creationId="{00000000-0000-0000-0000-000000000000}"/>
          </ac:spMkLst>
        </pc:spChg>
        <pc:picChg chg="add del mod">
          <ac:chgData name="inta meiere" userId="0e6db1325b9a9303" providerId="LiveId" clId="{1DD5E49F-C392-4B4E-B205-84066C536315}" dt="2021-09-23T17:54:46.710" v="5170" actId="478"/>
          <ac:picMkLst>
            <pc:docMk/>
            <pc:sldMk cId="0" sldId="301"/>
            <ac:picMk id="3" creationId="{BE26A46A-BBD2-4442-A203-D4F88B7E055D}"/>
          </ac:picMkLst>
        </pc:picChg>
        <pc:picChg chg="add mod">
          <ac:chgData name="inta meiere" userId="0e6db1325b9a9303" providerId="LiveId" clId="{1DD5E49F-C392-4B4E-B205-84066C536315}" dt="2021-09-23T18:03:30.475" v="5209" actId="1076"/>
          <ac:picMkLst>
            <pc:docMk/>
            <pc:sldMk cId="0" sldId="301"/>
            <ac:picMk id="5" creationId="{D161DF69-9A40-4725-AB86-876E843DF2B4}"/>
          </ac:picMkLst>
        </pc:picChg>
        <pc:picChg chg="add mod">
          <ac:chgData name="inta meiere" userId="0e6db1325b9a9303" providerId="LiveId" clId="{1DD5E49F-C392-4B4E-B205-84066C536315}" dt="2021-09-23T18:05:55.196" v="5218" actId="14100"/>
          <ac:picMkLst>
            <pc:docMk/>
            <pc:sldMk cId="0" sldId="301"/>
            <ac:picMk id="7" creationId="{C76504D8-CA83-420A-8851-4419336D9F7D}"/>
          </ac:picMkLst>
        </pc:picChg>
        <pc:picChg chg="add mod">
          <ac:chgData name="inta meiere" userId="0e6db1325b9a9303" providerId="LiveId" clId="{1DD5E49F-C392-4B4E-B205-84066C536315}" dt="2021-09-23T18:33:35.355" v="5232" actId="1076"/>
          <ac:picMkLst>
            <pc:docMk/>
            <pc:sldMk cId="0" sldId="301"/>
            <ac:picMk id="9" creationId="{31B5A182-1D47-47D0-8835-38934167387F}"/>
          </ac:picMkLst>
        </pc:picChg>
        <pc:picChg chg="add mod ord">
          <ac:chgData name="inta meiere" userId="0e6db1325b9a9303" providerId="LiveId" clId="{1DD5E49F-C392-4B4E-B205-84066C536315}" dt="2021-09-23T19:16:21.936" v="5498" actId="14100"/>
          <ac:picMkLst>
            <pc:docMk/>
            <pc:sldMk cId="0" sldId="301"/>
            <ac:picMk id="10" creationId="{A3773F1C-5120-42D2-B0C9-E98DF87EE9E7}"/>
          </ac:picMkLst>
        </pc:picChg>
        <pc:picChg chg="add mod">
          <ac:chgData name="inta meiere" userId="0e6db1325b9a9303" providerId="LiveId" clId="{1DD5E49F-C392-4B4E-B205-84066C536315}" dt="2021-09-23T18:03:00.380" v="5207" actId="14100"/>
          <ac:picMkLst>
            <pc:docMk/>
            <pc:sldMk cId="0" sldId="301"/>
            <ac:picMk id="12" creationId="{45F33B27-FC2D-457B-A302-20513AA3B8BC}"/>
          </ac:picMkLst>
        </pc:picChg>
      </pc:sldChg>
      <pc:sldChg chg="addSp delSp modSp mod">
        <pc:chgData name="inta meiere" userId="0e6db1325b9a9303" providerId="LiveId" clId="{1DD5E49F-C392-4B4E-B205-84066C536315}" dt="2021-09-23T19:22:09.640" v="5538" actId="20577"/>
        <pc:sldMkLst>
          <pc:docMk/>
          <pc:sldMk cId="0" sldId="306"/>
        </pc:sldMkLst>
        <pc:spChg chg="add del mod">
          <ac:chgData name="inta meiere" userId="0e6db1325b9a9303" providerId="LiveId" clId="{1DD5E49F-C392-4B4E-B205-84066C536315}" dt="2021-09-14T12:20:00.250" v="1112" actId="478"/>
          <ac:spMkLst>
            <pc:docMk/>
            <pc:sldMk cId="0" sldId="306"/>
            <ac:spMk id="2" creationId="{BE86FD7D-3898-4120-A064-228E42DC158B}"/>
          </ac:spMkLst>
        </pc:spChg>
        <pc:spChg chg="add mod">
          <ac:chgData name="inta meiere" userId="0e6db1325b9a9303" providerId="LiveId" clId="{1DD5E49F-C392-4B4E-B205-84066C536315}" dt="2021-09-23T19:22:09.640" v="5538" actId="20577"/>
          <ac:spMkLst>
            <pc:docMk/>
            <pc:sldMk cId="0" sldId="306"/>
            <ac:spMk id="2" creationId="{CA6F6F68-B0D9-465C-912D-E0DBAB910166}"/>
          </ac:spMkLst>
        </pc:spChg>
        <pc:spChg chg="add del mod">
          <ac:chgData name="inta meiere" userId="0e6db1325b9a9303" providerId="LiveId" clId="{1DD5E49F-C392-4B4E-B205-84066C536315}" dt="2021-09-21T16:19:37.341" v="4224" actId="478"/>
          <ac:spMkLst>
            <pc:docMk/>
            <pc:sldMk cId="0" sldId="306"/>
            <ac:spMk id="4" creationId="{0CD54B86-0CDC-4EEA-B75F-6F80354693A5}"/>
          </ac:spMkLst>
        </pc:spChg>
        <pc:spChg chg="add mod">
          <ac:chgData name="inta meiere" userId="0e6db1325b9a9303" providerId="LiveId" clId="{1DD5E49F-C392-4B4E-B205-84066C536315}" dt="2021-09-21T16:21:17.793" v="4235" actId="1076"/>
          <ac:spMkLst>
            <pc:docMk/>
            <pc:sldMk cId="0" sldId="306"/>
            <ac:spMk id="5" creationId="{1D320796-6A10-43E0-9276-F20EB5422450}"/>
          </ac:spMkLst>
        </pc:spChg>
        <pc:spChg chg="add mod">
          <ac:chgData name="inta meiere" userId="0e6db1325b9a9303" providerId="LiveId" clId="{1DD5E49F-C392-4B4E-B205-84066C536315}" dt="2021-09-21T16:19:48.153" v="4225" actId="1076"/>
          <ac:spMkLst>
            <pc:docMk/>
            <pc:sldMk cId="0" sldId="306"/>
            <ac:spMk id="6" creationId="{1531EF9E-0497-4480-A4D9-00092D2C4496}"/>
          </ac:spMkLst>
        </pc:spChg>
        <pc:spChg chg="add del mod">
          <ac:chgData name="inta meiere" userId="0e6db1325b9a9303" providerId="LiveId" clId="{1DD5E49F-C392-4B4E-B205-84066C536315}" dt="2021-09-16T13:44:08.066" v="2636" actId="478"/>
          <ac:spMkLst>
            <pc:docMk/>
            <pc:sldMk cId="0" sldId="306"/>
            <ac:spMk id="8" creationId="{B4349BDE-5EB3-48B9-AF4F-A71D00EFDA98}"/>
          </ac:spMkLst>
        </pc:spChg>
        <pc:spChg chg="add mod">
          <ac:chgData name="inta meiere" userId="0e6db1325b9a9303" providerId="LiveId" clId="{1DD5E49F-C392-4B4E-B205-84066C536315}" dt="2021-09-16T14:14:51.033" v="2749" actId="1076"/>
          <ac:spMkLst>
            <pc:docMk/>
            <pc:sldMk cId="0" sldId="306"/>
            <ac:spMk id="9" creationId="{938AD1CE-FBF1-45D2-AB6E-619BBCE3905E}"/>
          </ac:spMkLst>
        </pc:spChg>
        <pc:spChg chg="add mod">
          <ac:chgData name="inta meiere" userId="0e6db1325b9a9303" providerId="LiveId" clId="{1DD5E49F-C392-4B4E-B205-84066C536315}" dt="2021-09-16T13:16:01.251" v="2603" actId="21"/>
          <ac:spMkLst>
            <pc:docMk/>
            <pc:sldMk cId="0" sldId="306"/>
            <ac:spMk id="10" creationId="{B9F3CAD0-52BE-4FAE-A328-50BEE2E4F63E}"/>
          </ac:spMkLst>
        </pc:spChg>
        <pc:spChg chg="mod">
          <ac:chgData name="inta meiere" userId="0e6db1325b9a9303" providerId="LiveId" clId="{1DD5E49F-C392-4B4E-B205-84066C536315}" dt="2021-09-12T07:52:14.187" v="100" actId="20577"/>
          <ac:spMkLst>
            <pc:docMk/>
            <pc:sldMk cId="0" sldId="306"/>
            <ac:spMk id="16" creationId="{00000000-0000-0000-0000-000000000000}"/>
          </ac:spMkLst>
        </pc:spChg>
        <pc:spChg chg="del">
          <ac:chgData name="inta meiere" userId="0e6db1325b9a9303" providerId="LiveId" clId="{1DD5E49F-C392-4B4E-B205-84066C536315}" dt="2021-09-14T12:38:42.794" v="1392" actId="478"/>
          <ac:spMkLst>
            <pc:docMk/>
            <pc:sldMk cId="0" sldId="306"/>
            <ac:spMk id="19" creationId="{4B1C4C55-299F-4860-9567-6DC487969D79}"/>
          </ac:spMkLst>
        </pc:spChg>
        <pc:picChg chg="add del mod">
          <ac:chgData name="inta meiere" userId="0e6db1325b9a9303" providerId="LiveId" clId="{1DD5E49F-C392-4B4E-B205-84066C536315}" dt="2021-09-14T12:19:08.956" v="1108" actId="478"/>
          <ac:picMkLst>
            <pc:docMk/>
            <pc:sldMk cId="0" sldId="306"/>
            <ac:picMk id="5" creationId="{042C0577-AEF0-411A-A718-1F68ED9BAE44}"/>
          </ac:picMkLst>
        </pc:picChg>
        <pc:picChg chg="add del mod">
          <ac:chgData name="inta meiere" userId="0e6db1325b9a9303" providerId="LiveId" clId="{1DD5E49F-C392-4B4E-B205-84066C536315}" dt="2021-09-16T13:13:14.741" v="2593" actId="21"/>
          <ac:picMkLst>
            <pc:docMk/>
            <pc:sldMk cId="0" sldId="306"/>
            <ac:picMk id="7" creationId="{A32501FD-5653-4330-A57B-E46E7C9DD89D}"/>
          </ac:picMkLst>
        </pc:picChg>
        <pc:picChg chg="add mod">
          <ac:chgData name="inta meiere" userId="0e6db1325b9a9303" providerId="LiveId" clId="{1DD5E49F-C392-4B4E-B205-84066C536315}" dt="2021-09-21T16:20:52.339" v="4233" actId="1076"/>
          <ac:picMkLst>
            <pc:docMk/>
            <pc:sldMk cId="0" sldId="306"/>
            <ac:picMk id="12" creationId="{6625F6FA-848E-4B3C-BD45-6801735A370A}"/>
          </ac:picMkLst>
        </pc:picChg>
      </pc:sldChg>
      <pc:sldChg chg="addSp delSp modSp mod">
        <pc:chgData name="inta meiere" userId="0e6db1325b9a9303" providerId="LiveId" clId="{1DD5E49F-C392-4B4E-B205-84066C536315}" dt="2021-09-20T16:57:25.629" v="3714" actId="207"/>
        <pc:sldMkLst>
          <pc:docMk/>
          <pc:sldMk cId="0" sldId="307"/>
        </pc:sldMkLst>
        <pc:spChg chg="mod">
          <ac:chgData name="inta meiere" userId="0e6db1325b9a9303" providerId="LiveId" clId="{1DD5E49F-C392-4B4E-B205-84066C536315}" dt="2021-09-15T05:38:23.974" v="1989" actId="1076"/>
          <ac:spMkLst>
            <pc:docMk/>
            <pc:sldMk cId="0" sldId="307"/>
            <ac:spMk id="2" creationId="{00000000-0000-0000-0000-000000000000}"/>
          </ac:spMkLst>
        </pc:spChg>
        <pc:spChg chg="add mod">
          <ac:chgData name="inta meiere" userId="0e6db1325b9a9303" providerId="LiveId" clId="{1DD5E49F-C392-4B4E-B205-84066C536315}" dt="2021-09-20T16:57:25.629" v="3714" actId="207"/>
          <ac:spMkLst>
            <pc:docMk/>
            <pc:sldMk cId="0" sldId="307"/>
            <ac:spMk id="3" creationId="{41834FCA-38B5-4E72-A792-4273DFB87249}"/>
          </ac:spMkLst>
        </pc:spChg>
        <pc:spChg chg="add del mod">
          <ac:chgData name="inta meiere" userId="0e6db1325b9a9303" providerId="LiveId" clId="{1DD5E49F-C392-4B4E-B205-84066C536315}" dt="2021-09-15T05:38:35.966" v="1991" actId="478"/>
          <ac:spMkLst>
            <pc:docMk/>
            <pc:sldMk cId="0" sldId="307"/>
            <ac:spMk id="7" creationId="{77280F27-CC98-4025-B336-BCFBE7CE81E0}"/>
          </ac:spMkLst>
        </pc:spChg>
        <pc:spChg chg="add del mod">
          <ac:chgData name="inta meiere" userId="0e6db1325b9a9303" providerId="LiveId" clId="{1DD5E49F-C392-4B4E-B205-84066C536315}" dt="2021-09-15T05:41:55.119" v="2009"/>
          <ac:spMkLst>
            <pc:docMk/>
            <pc:sldMk cId="0" sldId="307"/>
            <ac:spMk id="9" creationId="{D6BB112D-E71A-400E-82E7-52A620CAC414}"/>
          </ac:spMkLst>
        </pc:spChg>
        <pc:spChg chg="add mod">
          <ac:chgData name="inta meiere" userId="0e6db1325b9a9303" providerId="LiveId" clId="{1DD5E49F-C392-4B4E-B205-84066C536315}" dt="2021-09-15T06:04:12.902" v="2047" actId="14100"/>
          <ac:spMkLst>
            <pc:docMk/>
            <pc:sldMk cId="0" sldId="307"/>
            <ac:spMk id="11" creationId="{72A5DD9F-C363-4FBF-89D7-63C8F265E319}"/>
          </ac:spMkLst>
        </pc:spChg>
        <pc:spChg chg="add mod">
          <ac:chgData name="inta meiere" userId="0e6db1325b9a9303" providerId="LiveId" clId="{1DD5E49F-C392-4B4E-B205-84066C536315}" dt="2021-09-15T06:04:31.210" v="2049" actId="1076"/>
          <ac:spMkLst>
            <pc:docMk/>
            <pc:sldMk cId="0" sldId="307"/>
            <ac:spMk id="12" creationId="{ACBCFFA4-D72B-400E-B925-6D51FFDE3FBB}"/>
          </ac:spMkLst>
        </pc:spChg>
        <pc:spChg chg="add del mod">
          <ac:chgData name="inta meiere" userId="0e6db1325b9a9303" providerId="LiveId" clId="{1DD5E49F-C392-4B4E-B205-84066C536315}" dt="2021-09-15T06:04:34.666" v="2051"/>
          <ac:spMkLst>
            <pc:docMk/>
            <pc:sldMk cId="0" sldId="307"/>
            <ac:spMk id="13" creationId="{C734135A-7841-44BC-AFE5-24D64693159A}"/>
          </ac:spMkLst>
        </pc:spChg>
        <pc:spChg chg="mod">
          <ac:chgData name="inta meiere" userId="0e6db1325b9a9303" providerId="LiveId" clId="{1DD5E49F-C392-4B4E-B205-84066C536315}" dt="2021-09-12T07:55:38.768" v="144" actId="20577"/>
          <ac:spMkLst>
            <pc:docMk/>
            <pc:sldMk cId="0" sldId="307"/>
            <ac:spMk id="18" creationId="{00000000-0000-0000-0000-000000000000}"/>
          </ac:spMkLst>
        </pc:spChg>
        <pc:picChg chg="add del mod modCrop">
          <ac:chgData name="inta meiere" userId="0e6db1325b9a9303" providerId="LiveId" clId="{1DD5E49F-C392-4B4E-B205-84066C536315}" dt="2021-09-15T06:03:20.936" v="2041" actId="478"/>
          <ac:picMkLst>
            <pc:docMk/>
            <pc:sldMk cId="0" sldId="307"/>
            <ac:picMk id="5" creationId="{B84820EE-B6B5-4E31-AF9A-5EE75731EBBB}"/>
          </ac:picMkLst>
        </pc:picChg>
        <pc:picChg chg="add mod modCrop">
          <ac:chgData name="inta meiere" userId="0e6db1325b9a9303" providerId="LiveId" clId="{1DD5E49F-C392-4B4E-B205-84066C536315}" dt="2021-09-17T11:27:07.434" v="3430" actId="1440"/>
          <ac:picMkLst>
            <pc:docMk/>
            <pc:sldMk cId="0" sldId="307"/>
            <ac:picMk id="8" creationId="{5172595B-4026-4B5D-A3E8-0B47D5388368}"/>
          </ac:picMkLst>
        </pc:picChg>
        <pc:picChg chg="add mod">
          <ac:chgData name="inta meiere" userId="0e6db1325b9a9303" providerId="LiveId" clId="{1DD5E49F-C392-4B4E-B205-84066C536315}" dt="2021-09-15T05:41:53.781" v="2007" actId="1076"/>
          <ac:picMkLst>
            <pc:docMk/>
            <pc:sldMk cId="0" sldId="307"/>
            <ac:picMk id="10" creationId="{4F29F54B-3B04-46AC-A948-D4A3D2B95479}"/>
          </ac:picMkLst>
        </pc:picChg>
        <pc:picChg chg="add mod">
          <ac:chgData name="inta meiere" userId="0e6db1325b9a9303" providerId="LiveId" clId="{1DD5E49F-C392-4B4E-B205-84066C536315}" dt="2021-09-17T11:26:59.162" v="3429" actId="1440"/>
          <ac:picMkLst>
            <pc:docMk/>
            <pc:sldMk cId="0" sldId="307"/>
            <ac:picMk id="14" creationId="{5908BA65-4334-43EC-A98F-E169C0E178A0}"/>
          </ac:picMkLst>
        </pc:picChg>
      </pc:sldChg>
      <pc:sldChg chg="addSp delSp modSp mod">
        <pc:chgData name="inta meiere" userId="0e6db1325b9a9303" providerId="LiveId" clId="{1DD5E49F-C392-4B4E-B205-84066C536315}" dt="2021-09-22T06:34:07.320" v="4449" actId="1076"/>
        <pc:sldMkLst>
          <pc:docMk/>
          <pc:sldMk cId="0" sldId="312"/>
        </pc:sldMkLst>
        <pc:spChg chg="add mod">
          <ac:chgData name="inta meiere" userId="0e6db1325b9a9303" providerId="LiveId" clId="{1DD5E49F-C392-4B4E-B205-84066C536315}" dt="2021-09-16T13:03:27.722" v="2543" actId="20577"/>
          <ac:spMkLst>
            <pc:docMk/>
            <pc:sldMk cId="0" sldId="312"/>
            <ac:spMk id="7" creationId="{AA44E9AF-F550-4572-9817-BF440502ED33}"/>
          </ac:spMkLst>
        </pc:spChg>
        <pc:spChg chg="add mod">
          <ac:chgData name="inta meiere" userId="0e6db1325b9a9303" providerId="LiveId" clId="{1DD5E49F-C392-4B4E-B205-84066C536315}" dt="2021-09-16T13:02:16.363" v="2539" actId="114"/>
          <ac:spMkLst>
            <pc:docMk/>
            <pc:sldMk cId="0" sldId="312"/>
            <ac:spMk id="11" creationId="{DA07E0C1-6C4F-47BB-B41C-7FA55BA9927D}"/>
          </ac:spMkLst>
        </pc:spChg>
        <pc:spChg chg="add mod">
          <ac:chgData name="inta meiere" userId="0e6db1325b9a9303" providerId="LiveId" clId="{1DD5E49F-C392-4B4E-B205-84066C536315}" dt="2021-09-22T06:33:11.364" v="4443" actId="21"/>
          <ac:spMkLst>
            <pc:docMk/>
            <pc:sldMk cId="0" sldId="312"/>
            <ac:spMk id="12" creationId="{03AC6AD0-8DB4-4105-B869-BD836D3CF9C7}"/>
          </ac:spMkLst>
        </pc:spChg>
        <pc:spChg chg="add mod">
          <ac:chgData name="inta meiere" userId="0e6db1325b9a9303" providerId="LiveId" clId="{1DD5E49F-C392-4B4E-B205-84066C536315}" dt="2021-09-16T13:49:48.403" v="2687" actId="255"/>
          <ac:spMkLst>
            <pc:docMk/>
            <pc:sldMk cId="0" sldId="312"/>
            <ac:spMk id="14" creationId="{E25CF9C9-2E9A-4121-8C7D-33B27F9259B1}"/>
          </ac:spMkLst>
        </pc:spChg>
        <pc:spChg chg="add del mod">
          <ac:chgData name="inta meiere" userId="0e6db1325b9a9303" providerId="LiveId" clId="{1DD5E49F-C392-4B4E-B205-84066C536315}" dt="2021-09-16T13:11:05.526" v="2585" actId="478"/>
          <ac:spMkLst>
            <pc:docMk/>
            <pc:sldMk cId="0" sldId="312"/>
            <ac:spMk id="17" creationId="{9971D500-6DE3-4187-B5CB-0AD4C4200651}"/>
          </ac:spMkLst>
        </pc:spChg>
        <pc:spChg chg="mod">
          <ac:chgData name="inta meiere" userId="0e6db1325b9a9303" providerId="LiveId" clId="{1DD5E49F-C392-4B4E-B205-84066C536315}" dt="2021-09-12T07:55:04.976" v="130" actId="20577"/>
          <ac:spMkLst>
            <pc:docMk/>
            <pc:sldMk cId="0" sldId="312"/>
            <ac:spMk id="19" creationId="{00000000-0000-0000-0000-000000000000}"/>
          </ac:spMkLst>
        </pc:spChg>
        <pc:picChg chg="add mod">
          <ac:chgData name="inta meiere" userId="0e6db1325b9a9303" providerId="LiveId" clId="{1DD5E49F-C392-4B4E-B205-84066C536315}" dt="2021-09-17T11:26:32.162" v="3426" actId="1440"/>
          <ac:picMkLst>
            <pc:docMk/>
            <pc:sldMk cId="0" sldId="312"/>
            <ac:picMk id="3" creationId="{B1528792-9ECB-4F87-82EF-5C5296E89284}"/>
          </ac:picMkLst>
        </pc:picChg>
        <pc:picChg chg="add mod">
          <ac:chgData name="inta meiere" userId="0e6db1325b9a9303" providerId="LiveId" clId="{1DD5E49F-C392-4B4E-B205-84066C536315}" dt="2021-09-17T11:26:44.139" v="3428" actId="1076"/>
          <ac:picMkLst>
            <pc:docMk/>
            <pc:sldMk cId="0" sldId="312"/>
            <ac:picMk id="4" creationId="{1591C10B-79DF-4CE7-B8A5-FFA1D8212882}"/>
          </ac:picMkLst>
        </pc:picChg>
        <pc:picChg chg="add mod">
          <ac:chgData name="inta meiere" userId="0e6db1325b9a9303" providerId="LiveId" clId="{1DD5E49F-C392-4B4E-B205-84066C536315}" dt="2021-09-20T16:56:02.107" v="3713" actId="1076"/>
          <ac:picMkLst>
            <pc:docMk/>
            <pc:sldMk cId="0" sldId="312"/>
            <ac:picMk id="6" creationId="{447ADBCE-12CD-4217-8599-8FBC3C5D748F}"/>
          </ac:picMkLst>
        </pc:picChg>
        <pc:picChg chg="add mod">
          <ac:chgData name="inta meiere" userId="0e6db1325b9a9303" providerId="LiveId" clId="{1DD5E49F-C392-4B4E-B205-84066C536315}" dt="2021-09-22T06:34:07.320" v="4449" actId="1076"/>
          <ac:picMkLst>
            <pc:docMk/>
            <pc:sldMk cId="0" sldId="312"/>
            <ac:picMk id="9" creationId="{1D352818-95CE-433D-9C74-1018D0F69BDB}"/>
          </ac:picMkLst>
        </pc:picChg>
      </pc:sldChg>
      <pc:sldChg chg="addSp delSp modSp mod">
        <pc:chgData name="inta meiere" userId="0e6db1325b9a9303" providerId="LiveId" clId="{1DD5E49F-C392-4B4E-B205-84066C536315}" dt="2021-09-22T06:30:57.132" v="4437" actId="14100"/>
        <pc:sldMkLst>
          <pc:docMk/>
          <pc:sldMk cId="1491577432" sldId="317"/>
        </pc:sldMkLst>
        <pc:spChg chg="add mod">
          <ac:chgData name="inta meiere" userId="0e6db1325b9a9303" providerId="LiveId" clId="{1DD5E49F-C392-4B4E-B205-84066C536315}" dt="2021-09-22T06:13:49.147" v="4316" actId="1076"/>
          <ac:spMkLst>
            <pc:docMk/>
            <pc:sldMk cId="1491577432" sldId="317"/>
            <ac:spMk id="4" creationId="{41DFE0FA-00ED-4F33-8092-340352D56824}"/>
          </ac:spMkLst>
        </pc:spChg>
        <pc:spChg chg="add del mod">
          <ac:chgData name="inta meiere" userId="0e6db1325b9a9303" providerId="LiveId" clId="{1DD5E49F-C392-4B4E-B205-84066C536315}" dt="2021-09-20T16:07:12.068" v="3618"/>
          <ac:spMkLst>
            <pc:docMk/>
            <pc:sldMk cId="1491577432" sldId="317"/>
            <ac:spMk id="5" creationId="{10ACE4C4-4863-4ED6-8343-CCA9398A8528}"/>
          </ac:spMkLst>
        </pc:spChg>
        <pc:spChg chg="add mod">
          <ac:chgData name="inta meiere" userId="0e6db1325b9a9303" providerId="LiveId" clId="{1DD5E49F-C392-4B4E-B205-84066C536315}" dt="2021-09-22T06:15:25.503" v="4324" actId="14100"/>
          <ac:spMkLst>
            <pc:docMk/>
            <pc:sldMk cId="1491577432" sldId="317"/>
            <ac:spMk id="5" creationId="{AA32D652-F470-4ADC-937C-ED628198A1CE}"/>
          </ac:spMkLst>
        </pc:spChg>
        <pc:spChg chg="add mod">
          <ac:chgData name="inta meiere" userId="0e6db1325b9a9303" providerId="LiveId" clId="{1DD5E49F-C392-4B4E-B205-84066C536315}" dt="2021-09-22T06:30:33.740" v="4436" actId="20577"/>
          <ac:spMkLst>
            <pc:docMk/>
            <pc:sldMk cId="1491577432" sldId="317"/>
            <ac:spMk id="8" creationId="{3521B3AC-EEC1-408D-A99F-D8235142E657}"/>
          </ac:spMkLst>
        </pc:spChg>
        <pc:spChg chg="add mod">
          <ac:chgData name="inta meiere" userId="0e6db1325b9a9303" providerId="LiveId" clId="{1DD5E49F-C392-4B4E-B205-84066C536315}" dt="2021-09-22T06:29:04.996" v="4426" actId="255"/>
          <ac:spMkLst>
            <pc:docMk/>
            <pc:sldMk cId="1491577432" sldId="317"/>
            <ac:spMk id="9" creationId="{D557333F-8CED-4B6E-8373-A51C94C3E314}"/>
          </ac:spMkLst>
        </pc:spChg>
        <pc:spChg chg="add mod">
          <ac:chgData name="inta meiere" userId="0e6db1325b9a9303" providerId="LiveId" clId="{1DD5E49F-C392-4B4E-B205-84066C536315}" dt="2021-09-22T06:28:20.829" v="4422" actId="20577"/>
          <ac:spMkLst>
            <pc:docMk/>
            <pc:sldMk cId="1491577432" sldId="317"/>
            <ac:spMk id="10" creationId="{2E2E20D7-FA97-4F4E-BDFF-8EB199419C9F}"/>
          </ac:spMkLst>
        </pc:spChg>
        <pc:spChg chg="add mod">
          <ac:chgData name="inta meiere" userId="0e6db1325b9a9303" providerId="LiveId" clId="{1DD5E49F-C392-4B4E-B205-84066C536315}" dt="2021-09-22T06:28:55.810" v="4425" actId="14100"/>
          <ac:spMkLst>
            <pc:docMk/>
            <pc:sldMk cId="1491577432" sldId="317"/>
            <ac:spMk id="11" creationId="{7479B58E-556C-4C36-8636-00D53ECD9F00}"/>
          </ac:spMkLst>
        </pc:spChg>
        <pc:spChg chg="add del mod">
          <ac:chgData name="inta meiere" userId="0e6db1325b9a9303" providerId="LiveId" clId="{1DD5E49F-C392-4B4E-B205-84066C536315}" dt="2021-09-20T16:01:40.068" v="3575"/>
          <ac:spMkLst>
            <pc:docMk/>
            <pc:sldMk cId="1491577432" sldId="317"/>
            <ac:spMk id="13" creationId="{DD1FDA94-D6EE-4BAA-AA5A-9758D337A917}"/>
          </ac:spMkLst>
        </pc:spChg>
        <pc:spChg chg="add mod">
          <ac:chgData name="inta meiere" userId="0e6db1325b9a9303" providerId="LiveId" clId="{1DD5E49F-C392-4B4E-B205-84066C536315}" dt="2021-09-22T06:14:58.345" v="4322" actId="1076"/>
          <ac:spMkLst>
            <pc:docMk/>
            <pc:sldMk cId="1491577432" sldId="317"/>
            <ac:spMk id="15" creationId="{4CA9C2B4-FF9F-437B-9E50-A41716C7AD4A}"/>
          </ac:spMkLst>
        </pc:spChg>
        <pc:spChg chg="add mod">
          <ac:chgData name="inta meiere" userId="0e6db1325b9a9303" providerId="LiveId" clId="{1DD5E49F-C392-4B4E-B205-84066C536315}" dt="2021-09-22T06:15:15.756" v="4323" actId="1076"/>
          <ac:spMkLst>
            <pc:docMk/>
            <pc:sldMk cId="1491577432" sldId="317"/>
            <ac:spMk id="16" creationId="{F12352CC-7AA9-4CF5-A34C-8AEA5FF229CC}"/>
          </ac:spMkLst>
        </pc:spChg>
        <pc:spChg chg="mod">
          <ac:chgData name="inta meiere" userId="0e6db1325b9a9303" providerId="LiveId" clId="{1DD5E49F-C392-4B4E-B205-84066C536315}" dt="2021-09-12T07:56:11.098" v="158" actId="20577"/>
          <ac:spMkLst>
            <pc:docMk/>
            <pc:sldMk cId="1491577432" sldId="317"/>
            <ac:spMk id="18" creationId="{00000000-0000-0000-0000-000000000000}"/>
          </ac:spMkLst>
        </pc:spChg>
        <pc:picChg chg="add mod modCrop">
          <ac:chgData name="inta meiere" userId="0e6db1325b9a9303" providerId="LiveId" clId="{1DD5E49F-C392-4B4E-B205-84066C536315}" dt="2021-09-22T06:30:57.132" v="4437" actId="14100"/>
          <ac:picMkLst>
            <pc:docMk/>
            <pc:sldMk cId="1491577432" sldId="317"/>
            <ac:picMk id="6" creationId="{19A98D92-197C-4D87-AFDF-ACFB66744C06}"/>
          </ac:picMkLst>
        </pc:picChg>
        <pc:picChg chg="add mod">
          <ac:chgData name="inta meiere" userId="0e6db1325b9a9303" providerId="LiveId" clId="{1DD5E49F-C392-4B4E-B205-84066C536315}" dt="2021-09-22T06:15:42.564" v="4325" actId="1076"/>
          <ac:picMkLst>
            <pc:docMk/>
            <pc:sldMk cId="1491577432" sldId="317"/>
            <ac:picMk id="12" creationId="{3D6FB305-99AB-4ADB-8A05-337F437489FB}"/>
          </ac:picMkLst>
        </pc:picChg>
        <pc:picChg chg="add mod modCrop">
          <ac:chgData name="inta meiere" userId="0e6db1325b9a9303" providerId="LiveId" clId="{1DD5E49F-C392-4B4E-B205-84066C536315}" dt="2021-09-22T06:14:31.823" v="4320" actId="1076"/>
          <ac:picMkLst>
            <pc:docMk/>
            <pc:sldMk cId="1491577432" sldId="317"/>
            <ac:picMk id="14" creationId="{551DEE89-BB69-41FA-8CE8-4186BEE3851C}"/>
          </ac:picMkLst>
        </pc:picChg>
      </pc:sldChg>
      <pc:sldChg chg="addSp delSp modSp del mod">
        <pc:chgData name="inta meiere" userId="0e6db1325b9a9303" providerId="LiveId" clId="{1DD5E49F-C392-4B4E-B205-84066C536315}" dt="2021-09-16T12:44:33.450" v="2484" actId="47"/>
        <pc:sldMkLst>
          <pc:docMk/>
          <pc:sldMk cId="456184798" sldId="318"/>
        </pc:sldMkLst>
        <pc:spChg chg="add del mod">
          <ac:chgData name="inta meiere" userId="0e6db1325b9a9303" providerId="LiveId" clId="{1DD5E49F-C392-4B4E-B205-84066C536315}" dt="2021-09-16T12:30:28.022" v="2438"/>
          <ac:spMkLst>
            <pc:docMk/>
            <pc:sldMk cId="456184798" sldId="318"/>
            <ac:spMk id="3" creationId="{9F97B420-C773-4092-9786-17DC117D73A6}"/>
          </ac:spMkLst>
        </pc:spChg>
        <pc:spChg chg="add del mod">
          <ac:chgData name="inta meiere" userId="0e6db1325b9a9303" providerId="LiveId" clId="{1DD5E49F-C392-4B4E-B205-84066C536315}" dt="2021-09-16T12:32:41.562" v="2457"/>
          <ac:spMkLst>
            <pc:docMk/>
            <pc:sldMk cId="456184798" sldId="318"/>
            <ac:spMk id="4" creationId="{EAF8302D-DC49-4EE3-AE21-A2FC9741D826}"/>
          </ac:spMkLst>
        </pc:spChg>
        <pc:spChg chg="add del mod">
          <ac:chgData name="inta meiere" userId="0e6db1325b9a9303" providerId="LiveId" clId="{1DD5E49F-C392-4B4E-B205-84066C536315}" dt="2021-09-16T11:47:25.495" v="2340"/>
          <ac:spMkLst>
            <pc:docMk/>
            <pc:sldMk cId="456184798" sldId="318"/>
            <ac:spMk id="5" creationId="{289D9CA3-419C-4FA8-8ACA-6D1777294FD5}"/>
          </ac:spMkLst>
        </pc:spChg>
        <pc:spChg chg="add del mod">
          <ac:chgData name="inta meiere" userId="0e6db1325b9a9303" providerId="LiveId" clId="{1DD5E49F-C392-4B4E-B205-84066C536315}" dt="2021-09-16T11:49:20.404" v="2348"/>
          <ac:spMkLst>
            <pc:docMk/>
            <pc:sldMk cId="456184798" sldId="318"/>
            <ac:spMk id="8" creationId="{29FA7219-EE7B-449E-B08D-92D1541F9441}"/>
          </ac:spMkLst>
        </pc:spChg>
        <pc:spChg chg="add del mod">
          <ac:chgData name="inta meiere" userId="0e6db1325b9a9303" providerId="LiveId" clId="{1DD5E49F-C392-4B4E-B205-84066C536315}" dt="2021-09-16T12:03:04.150" v="2358"/>
          <ac:spMkLst>
            <pc:docMk/>
            <pc:sldMk cId="456184798" sldId="318"/>
            <ac:spMk id="11" creationId="{D01ADBF0-5EDD-4868-9AC2-E39ED4B90DA8}"/>
          </ac:spMkLst>
        </pc:spChg>
        <pc:spChg chg="add del mod">
          <ac:chgData name="inta meiere" userId="0e6db1325b9a9303" providerId="LiveId" clId="{1DD5E49F-C392-4B4E-B205-84066C536315}" dt="2021-09-16T12:08:00.809" v="2384"/>
          <ac:spMkLst>
            <pc:docMk/>
            <pc:sldMk cId="456184798" sldId="318"/>
            <ac:spMk id="14" creationId="{EE051D03-A5F5-48FB-BC5E-CBF86E818292}"/>
          </ac:spMkLst>
        </pc:spChg>
        <pc:spChg chg="add del mod">
          <ac:chgData name="inta meiere" userId="0e6db1325b9a9303" providerId="LiveId" clId="{1DD5E49F-C392-4B4E-B205-84066C536315}" dt="2021-09-16T12:21:09.049" v="2405"/>
          <ac:spMkLst>
            <pc:docMk/>
            <pc:sldMk cId="456184798" sldId="318"/>
            <ac:spMk id="17" creationId="{8870A056-047E-4C36-8E8D-CE815034591B}"/>
          </ac:spMkLst>
        </pc:spChg>
        <pc:spChg chg="mod">
          <ac:chgData name="inta meiere" userId="0e6db1325b9a9303" providerId="LiveId" clId="{1DD5E49F-C392-4B4E-B205-84066C536315}" dt="2021-09-12T07:56:37.822" v="172" actId="20577"/>
          <ac:spMkLst>
            <pc:docMk/>
            <pc:sldMk cId="456184798" sldId="318"/>
            <ac:spMk id="18" creationId="{00000000-0000-0000-0000-000000000000}"/>
          </ac:spMkLst>
        </pc:spChg>
        <pc:spChg chg="add del mod">
          <ac:chgData name="inta meiere" userId="0e6db1325b9a9303" providerId="LiveId" clId="{1DD5E49F-C392-4B4E-B205-84066C536315}" dt="2021-09-16T12:23:01.014" v="2412"/>
          <ac:spMkLst>
            <pc:docMk/>
            <pc:sldMk cId="456184798" sldId="318"/>
            <ac:spMk id="21" creationId="{89ADC985-23CF-442D-B453-F7172A1F1AC4}"/>
          </ac:spMkLst>
        </pc:spChg>
        <pc:picChg chg="add del mod modCrop">
          <ac:chgData name="inta meiere" userId="0e6db1325b9a9303" providerId="LiveId" clId="{1DD5E49F-C392-4B4E-B205-84066C536315}" dt="2021-09-16T12:31:37.363" v="2449" actId="21"/>
          <ac:picMkLst>
            <pc:docMk/>
            <pc:sldMk cId="456184798" sldId="318"/>
            <ac:picMk id="7" creationId="{3F7AE6BD-2B40-4FBA-821D-D853EBA298F4}"/>
          </ac:picMkLst>
        </pc:picChg>
        <pc:picChg chg="add del mod">
          <ac:chgData name="inta meiere" userId="0e6db1325b9a9303" providerId="LiveId" clId="{1DD5E49F-C392-4B4E-B205-84066C536315}" dt="2021-09-16T12:31:55.099" v="2452" actId="21"/>
          <ac:picMkLst>
            <pc:docMk/>
            <pc:sldMk cId="456184798" sldId="318"/>
            <ac:picMk id="10" creationId="{1E17D9B5-C15F-4505-8A97-BF4AFAA48C71}"/>
          </ac:picMkLst>
        </pc:picChg>
        <pc:picChg chg="add del mod">
          <ac:chgData name="inta meiere" userId="0e6db1325b9a9303" providerId="LiveId" clId="{1DD5E49F-C392-4B4E-B205-84066C536315}" dt="2021-09-16T12:31:00.217" v="2443" actId="21"/>
          <ac:picMkLst>
            <pc:docMk/>
            <pc:sldMk cId="456184798" sldId="318"/>
            <ac:picMk id="13" creationId="{081CD741-422A-4638-8C53-7F28985028F8}"/>
          </ac:picMkLst>
        </pc:picChg>
        <pc:picChg chg="add del mod">
          <ac:chgData name="inta meiere" userId="0e6db1325b9a9303" providerId="LiveId" clId="{1DD5E49F-C392-4B4E-B205-84066C536315}" dt="2021-09-16T12:16:24.230" v="2396" actId="478"/>
          <ac:picMkLst>
            <pc:docMk/>
            <pc:sldMk cId="456184798" sldId="318"/>
            <ac:picMk id="16" creationId="{B8D72E93-7B0B-403C-B310-33B3FB9802EB}"/>
          </ac:picMkLst>
        </pc:picChg>
        <pc:picChg chg="add del mod">
          <ac:chgData name="inta meiere" userId="0e6db1325b9a9303" providerId="LiveId" clId="{1DD5E49F-C392-4B4E-B205-84066C536315}" dt="2021-09-16T12:21:38.242" v="2407" actId="478"/>
          <ac:picMkLst>
            <pc:docMk/>
            <pc:sldMk cId="456184798" sldId="318"/>
            <ac:picMk id="20" creationId="{0D28964E-F532-405B-A0A0-34C9BC1C8C11}"/>
          </ac:picMkLst>
        </pc:picChg>
        <pc:picChg chg="add del">
          <ac:chgData name="inta meiere" userId="0e6db1325b9a9303" providerId="LiveId" clId="{1DD5E49F-C392-4B4E-B205-84066C536315}" dt="2021-09-16T12:23:01.014" v="2410" actId="478"/>
          <ac:picMkLst>
            <pc:docMk/>
            <pc:sldMk cId="456184798" sldId="318"/>
            <ac:picMk id="22" creationId="{D6CA37A0-678D-4F4A-A973-F3387C8D5D5B}"/>
          </ac:picMkLst>
        </pc:picChg>
        <pc:picChg chg="add del">
          <ac:chgData name="inta meiere" userId="0e6db1325b9a9303" providerId="LiveId" clId="{1DD5E49F-C392-4B4E-B205-84066C536315}" dt="2021-09-16T12:25:44.156" v="2420" actId="478"/>
          <ac:picMkLst>
            <pc:docMk/>
            <pc:sldMk cId="456184798" sldId="318"/>
            <ac:picMk id="23" creationId="{72FF092A-914F-437C-A134-157196B697CE}"/>
          </ac:picMkLst>
        </pc:picChg>
        <pc:picChg chg="add del mod">
          <ac:chgData name="inta meiere" userId="0e6db1325b9a9303" providerId="LiveId" clId="{1DD5E49F-C392-4B4E-B205-84066C536315}" dt="2021-09-16T12:31:18.634" v="2446" actId="21"/>
          <ac:picMkLst>
            <pc:docMk/>
            <pc:sldMk cId="456184798" sldId="318"/>
            <ac:picMk id="25" creationId="{139C0B97-F38C-4544-9C94-F9CAAB8A4671}"/>
          </ac:picMkLst>
        </pc:picChg>
      </pc:sldChg>
      <pc:sldChg chg="addSp delSp modSp mod">
        <pc:chgData name="inta meiere" userId="0e6db1325b9a9303" providerId="LiveId" clId="{1DD5E49F-C392-4B4E-B205-84066C536315}" dt="2021-09-23T18:35:40.106" v="5235" actId="20577"/>
        <pc:sldMkLst>
          <pc:docMk/>
          <pc:sldMk cId="2480546179" sldId="319"/>
        </pc:sldMkLst>
        <pc:spChg chg="add mod">
          <ac:chgData name="inta meiere" userId="0e6db1325b9a9303" providerId="LiveId" clId="{1DD5E49F-C392-4B4E-B205-84066C536315}" dt="2021-09-22T17:41:00.911" v="5147" actId="20577"/>
          <ac:spMkLst>
            <pc:docMk/>
            <pc:sldMk cId="2480546179" sldId="319"/>
            <ac:spMk id="3" creationId="{246E1EE9-3631-4CBC-9906-5FDF06C9AA86}"/>
          </ac:spMkLst>
        </pc:spChg>
        <pc:spChg chg="add del mod">
          <ac:chgData name="inta meiere" userId="0e6db1325b9a9303" providerId="LiveId" clId="{1DD5E49F-C392-4B4E-B205-84066C536315}" dt="2021-09-22T06:22:21.606" v="4374"/>
          <ac:spMkLst>
            <pc:docMk/>
            <pc:sldMk cId="2480546179" sldId="319"/>
            <ac:spMk id="3" creationId="{9689413E-1AAE-419E-8C55-8AA0ADB71082}"/>
          </ac:spMkLst>
        </pc:spChg>
        <pc:spChg chg="add mod">
          <ac:chgData name="inta meiere" userId="0e6db1325b9a9303" providerId="LiveId" clId="{1DD5E49F-C392-4B4E-B205-84066C536315}" dt="2021-09-22T17:37:45.488" v="5132" actId="1076"/>
          <ac:spMkLst>
            <pc:docMk/>
            <pc:sldMk cId="2480546179" sldId="319"/>
            <ac:spMk id="5" creationId="{D5004E9A-AAAE-4D19-A740-617147B645B8}"/>
          </ac:spMkLst>
        </pc:spChg>
        <pc:spChg chg="add mod">
          <ac:chgData name="inta meiere" userId="0e6db1325b9a9303" providerId="LiveId" clId="{1DD5E49F-C392-4B4E-B205-84066C536315}" dt="2021-09-22T17:37:51.687" v="5133" actId="1076"/>
          <ac:spMkLst>
            <pc:docMk/>
            <pc:sldMk cId="2480546179" sldId="319"/>
            <ac:spMk id="6" creationId="{5E397C04-E5DB-4C4F-9C27-F72CF4823906}"/>
          </ac:spMkLst>
        </pc:spChg>
        <pc:spChg chg="add mod">
          <ac:chgData name="inta meiere" userId="0e6db1325b9a9303" providerId="LiveId" clId="{1DD5E49F-C392-4B4E-B205-84066C536315}" dt="2021-09-23T18:35:40.106" v="5235" actId="20577"/>
          <ac:spMkLst>
            <pc:docMk/>
            <pc:sldMk cId="2480546179" sldId="319"/>
            <ac:spMk id="7" creationId="{3BF7FDFB-D5A6-40D8-8114-122A3D11A8CF}"/>
          </ac:spMkLst>
        </pc:spChg>
        <pc:spChg chg="add del mod">
          <ac:chgData name="inta meiere" userId="0e6db1325b9a9303" providerId="LiveId" clId="{1DD5E49F-C392-4B4E-B205-84066C536315}" dt="2021-09-14T14:30:18.030" v="1495"/>
          <ac:spMkLst>
            <pc:docMk/>
            <pc:sldMk cId="2480546179" sldId="319"/>
            <ac:spMk id="7" creationId="{E085116B-0690-46F6-ABDC-59E5637547C3}"/>
          </ac:spMkLst>
        </pc:spChg>
        <pc:spChg chg="add del mod">
          <ac:chgData name="inta meiere" userId="0e6db1325b9a9303" providerId="LiveId" clId="{1DD5E49F-C392-4B4E-B205-84066C536315}" dt="2021-09-14T14:32:46.470" v="1508"/>
          <ac:spMkLst>
            <pc:docMk/>
            <pc:sldMk cId="2480546179" sldId="319"/>
            <ac:spMk id="9" creationId="{EF5DC2E9-6C7A-44C0-BAAE-9255282323C3}"/>
          </ac:spMkLst>
        </pc:spChg>
        <pc:spChg chg="add mod">
          <ac:chgData name="inta meiere" userId="0e6db1325b9a9303" providerId="LiveId" clId="{1DD5E49F-C392-4B4E-B205-84066C536315}" dt="2021-09-22T17:38:10.497" v="5136" actId="1076"/>
          <ac:spMkLst>
            <pc:docMk/>
            <pc:sldMk cId="2480546179" sldId="319"/>
            <ac:spMk id="10" creationId="{5F8571E4-0937-42D7-A7E0-D93DBDBCCFB5}"/>
          </ac:spMkLst>
        </pc:spChg>
        <pc:spChg chg="add mod">
          <ac:chgData name="inta meiere" userId="0e6db1325b9a9303" providerId="LiveId" clId="{1DD5E49F-C392-4B4E-B205-84066C536315}" dt="2021-09-22T17:38:20.887" v="5137" actId="1076"/>
          <ac:spMkLst>
            <pc:docMk/>
            <pc:sldMk cId="2480546179" sldId="319"/>
            <ac:spMk id="11" creationId="{9038204F-64D6-4B02-9469-037D83045600}"/>
          </ac:spMkLst>
        </pc:spChg>
        <pc:spChg chg="add mod">
          <ac:chgData name="inta meiere" userId="0e6db1325b9a9303" providerId="LiveId" clId="{1DD5E49F-C392-4B4E-B205-84066C536315}" dt="2021-09-22T17:37:30.770" v="5130" actId="1076"/>
          <ac:spMkLst>
            <pc:docMk/>
            <pc:sldMk cId="2480546179" sldId="319"/>
            <ac:spMk id="12" creationId="{61C21340-14F0-4ED8-B38A-C91B33585415}"/>
          </ac:spMkLst>
        </pc:spChg>
        <pc:spChg chg="mod">
          <ac:chgData name="inta meiere" userId="0e6db1325b9a9303" providerId="LiveId" clId="{1DD5E49F-C392-4B4E-B205-84066C536315}" dt="2021-09-12T07:57:12.919" v="188" actId="20577"/>
          <ac:spMkLst>
            <pc:docMk/>
            <pc:sldMk cId="2480546179" sldId="319"/>
            <ac:spMk id="18" creationId="{00000000-0000-0000-0000-000000000000}"/>
          </ac:spMkLst>
        </pc:spChg>
        <pc:spChg chg="mod">
          <ac:chgData name="inta meiere" userId="0e6db1325b9a9303" providerId="LiveId" clId="{1DD5E49F-C392-4B4E-B205-84066C536315}" dt="2021-09-16T12:44:17.817" v="2483" actId="1076"/>
          <ac:spMkLst>
            <pc:docMk/>
            <pc:sldMk cId="2480546179" sldId="319"/>
            <ac:spMk id="7172" creationId="{00000000-0000-0000-0000-000000000000}"/>
          </ac:spMkLst>
        </pc:spChg>
        <pc:picChg chg="add mod">
          <ac:chgData name="inta meiere" userId="0e6db1325b9a9303" providerId="LiveId" clId="{1DD5E49F-C392-4B4E-B205-84066C536315}" dt="2021-09-22T17:37:39.828" v="5131" actId="1076"/>
          <ac:picMkLst>
            <pc:docMk/>
            <pc:sldMk cId="2480546179" sldId="319"/>
            <ac:picMk id="4" creationId="{39B57091-1FFE-44FA-B123-44BD15A05934}"/>
          </ac:picMkLst>
        </pc:picChg>
        <pc:picChg chg="add mod">
          <ac:chgData name="inta meiere" userId="0e6db1325b9a9303" providerId="LiveId" clId="{1DD5E49F-C392-4B4E-B205-84066C536315}" dt="2021-09-22T17:37:57.499" v="5134" actId="1076"/>
          <ac:picMkLst>
            <pc:docMk/>
            <pc:sldMk cId="2480546179" sldId="319"/>
            <ac:picMk id="8" creationId="{29634AD8-E658-4012-A016-EED7D856A1CC}"/>
          </ac:picMkLst>
        </pc:picChg>
      </pc:sldChg>
      <pc:sldChg chg="addSp delSp modSp mod">
        <pc:chgData name="inta meiere" userId="0e6db1325b9a9303" providerId="LiveId" clId="{1DD5E49F-C392-4B4E-B205-84066C536315}" dt="2021-09-23T19:47:19.521" v="5614" actId="207"/>
        <pc:sldMkLst>
          <pc:docMk/>
          <pc:sldMk cId="1957899922" sldId="320"/>
        </pc:sldMkLst>
        <pc:spChg chg="mod">
          <ac:chgData name="inta meiere" userId="0e6db1325b9a9303" providerId="LiveId" clId="{1DD5E49F-C392-4B4E-B205-84066C536315}" dt="2021-09-17T04:32:43.309" v="2840" actId="1076"/>
          <ac:spMkLst>
            <pc:docMk/>
            <pc:sldMk cId="1957899922" sldId="320"/>
            <ac:spMk id="2" creationId="{00000000-0000-0000-0000-000000000000}"/>
          </ac:spMkLst>
        </pc:spChg>
        <pc:spChg chg="add mod">
          <ac:chgData name="inta meiere" userId="0e6db1325b9a9303" providerId="LiveId" clId="{1DD5E49F-C392-4B4E-B205-84066C536315}" dt="2021-09-23T19:42:58.533" v="5593" actId="20577"/>
          <ac:spMkLst>
            <pc:docMk/>
            <pc:sldMk cId="1957899922" sldId="320"/>
            <ac:spMk id="3" creationId="{91819DFD-C1BA-4A83-9281-971D9B8F45A5}"/>
          </ac:spMkLst>
        </pc:spChg>
        <pc:spChg chg="add mod">
          <ac:chgData name="inta meiere" userId="0e6db1325b9a9303" providerId="LiveId" clId="{1DD5E49F-C392-4B4E-B205-84066C536315}" dt="2021-09-23T19:44:06.626" v="5599" actId="1076"/>
          <ac:spMkLst>
            <pc:docMk/>
            <pc:sldMk cId="1957899922" sldId="320"/>
            <ac:spMk id="4" creationId="{5BBBF068-C18E-4324-9350-5779B3FB9521}"/>
          </ac:spMkLst>
        </pc:spChg>
        <pc:spChg chg="add del mod">
          <ac:chgData name="inta meiere" userId="0e6db1325b9a9303" providerId="LiveId" clId="{1DD5E49F-C392-4B4E-B205-84066C536315}" dt="2021-09-23T19:29:36.591" v="5553" actId="478"/>
          <ac:spMkLst>
            <pc:docMk/>
            <pc:sldMk cId="1957899922" sldId="320"/>
            <ac:spMk id="5" creationId="{E66B294A-75FE-4CED-AAC5-821BA9B16B35}"/>
          </ac:spMkLst>
        </pc:spChg>
        <pc:spChg chg="add del mod">
          <ac:chgData name="inta meiere" userId="0e6db1325b9a9303" providerId="LiveId" clId="{1DD5E49F-C392-4B4E-B205-84066C536315}" dt="2021-09-17T04:32:24.352" v="2837" actId="478"/>
          <ac:spMkLst>
            <pc:docMk/>
            <pc:sldMk cId="1957899922" sldId="320"/>
            <ac:spMk id="6" creationId="{1896A300-060D-4473-A31D-0A9442874674}"/>
          </ac:spMkLst>
        </pc:spChg>
        <pc:spChg chg="add mod">
          <ac:chgData name="inta meiere" userId="0e6db1325b9a9303" providerId="LiveId" clId="{1DD5E49F-C392-4B4E-B205-84066C536315}" dt="2021-09-22T14:27:44.165" v="4688" actId="1076"/>
          <ac:spMkLst>
            <pc:docMk/>
            <pc:sldMk cId="1957899922" sldId="320"/>
            <ac:spMk id="6" creationId="{28926FBB-1921-43A7-B162-207E883FA0C1}"/>
          </ac:spMkLst>
        </pc:spChg>
        <pc:spChg chg="add mod">
          <ac:chgData name="inta meiere" userId="0e6db1325b9a9303" providerId="LiveId" clId="{1DD5E49F-C392-4B4E-B205-84066C536315}" dt="2021-09-23T19:47:19.521" v="5614" actId="207"/>
          <ac:spMkLst>
            <pc:docMk/>
            <pc:sldMk cId="1957899922" sldId="320"/>
            <ac:spMk id="7" creationId="{0EE38ED1-F0D5-4F09-8C9E-825BEFB1AC38}"/>
          </ac:spMkLst>
        </pc:spChg>
        <pc:spChg chg="add del mod">
          <ac:chgData name="inta meiere" userId="0e6db1325b9a9303" providerId="LiveId" clId="{1DD5E49F-C392-4B4E-B205-84066C536315}" dt="2021-09-17T04:32:28.597" v="2838" actId="478"/>
          <ac:spMkLst>
            <pc:docMk/>
            <pc:sldMk cId="1957899922" sldId="320"/>
            <ac:spMk id="7" creationId="{5FE2E4B1-719B-4705-8610-AB225864B1DA}"/>
          </ac:spMkLst>
        </pc:spChg>
        <pc:spChg chg="add del mod">
          <ac:chgData name="inta meiere" userId="0e6db1325b9a9303" providerId="LiveId" clId="{1DD5E49F-C392-4B4E-B205-84066C536315}" dt="2021-09-17T11:06:33.876" v="3395"/>
          <ac:spMkLst>
            <pc:docMk/>
            <pc:sldMk cId="1957899922" sldId="320"/>
            <ac:spMk id="7" creationId="{834D964F-8402-47C9-9275-41983B87FCFE}"/>
          </ac:spMkLst>
        </pc:spChg>
        <pc:spChg chg="add del mod">
          <ac:chgData name="inta meiere" userId="0e6db1325b9a9303" providerId="LiveId" clId="{1DD5E49F-C392-4B4E-B205-84066C536315}" dt="2021-09-17T04:35:07.778" v="2848"/>
          <ac:spMkLst>
            <pc:docMk/>
            <pc:sldMk cId="1957899922" sldId="320"/>
            <ac:spMk id="8" creationId="{6401A7C5-E0E0-40B8-A840-5965ABF2C1D6}"/>
          </ac:spMkLst>
        </pc:spChg>
        <pc:spChg chg="add del mod">
          <ac:chgData name="inta meiere" userId="0e6db1325b9a9303" providerId="LiveId" clId="{1DD5E49F-C392-4B4E-B205-84066C536315}" dt="2021-09-17T11:07:37.188" v="3402"/>
          <ac:spMkLst>
            <pc:docMk/>
            <pc:sldMk cId="1957899922" sldId="320"/>
            <ac:spMk id="8" creationId="{C409B408-0B11-4371-9D15-F392B97566C1}"/>
          </ac:spMkLst>
        </pc:spChg>
        <pc:spChg chg="add mod">
          <ac:chgData name="inta meiere" userId="0e6db1325b9a9303" providerId="LiveId" clId="{1DD5E49F-C392-4B4E-B205-84066C536315}" dt="2021-09-17T05:31:22.343" v="3360" actId="20577"/>
          <ac:spMkLst>
            <pc:docMk/>
            <pc:sldMk cId="1957899922" sldId="320"/>
            <ac:spMk id="11" creationId="{9BBA4174-7E9F-4AF3-A158-FBF2C4E359B7}"/>
          </ac:spMkLst>
        </pc:spChg>
        <pc:spChg chg="add mod">
          <ac:chgData name="inta meiere" userId="0e6db1325b9a9303" providerId="LiveId" clId="{1DD5E49F-C392-4B4E-B205-84066C536315}" dt="2021-09-17T11:37:58.238" v="3434" actId="20577"/>
          <ac:spMkLst>
            <pc:docMk/>
            <pc:sldMk cId="1957899922" sldId="320"/>
            <ac:spMk id="12" creationId="{52DBB126-490A-4EA7-AD49-08EE91E9D295}"/>
          </ac:spMkLst>
        </pc:spChg>
        <pc:spChg chg="add mod">
          <ac:chgData name="inta meiere" userId="0e6db1325b9a9303" providerId="LiveId" clId="{1DD5E49F-C392-4B4E-B205-84066C536315}" dt="2021-09-17T11:41:42.968" v="3436" actId="20577"/>
          <ac:spMkLst>
            <pc:docMk/>
            <pc:sldMk cId="1957899922" sldId="320"/>
            <ac:spMk id="13" creationId="{9E560F36-2EE7-466E-9016-DA46844C9957}"/>
          </ac:spMkLst>
        </pc:spChg>
        <pc:spChg chg="add mod">
          <ac:chgData name="inta meiere" userId="0e6db1325b9a9303" providerId="LiveId" clId="{1DD5E49F-C392-4B4E-B205-84066C536315}" dt="2021-09-23T19:44:12.143" v="5600" actId="1076"/>
          <ac:spMkLst>
            <pc:docMk/>
            <pc:sldMk cId="1957899922" sldId="320"/>
            <ac:spMk id="16" creationId="{73FBB1C8-48A2-40BD-9A98-97FD920D191A}"/>
          </ac:spMkLst>
        </pc:spChg>
        <pc:spChg chg="mod">
          <ac:chgData name="inta meiere" userId="0e6db1325b9a9303" providerId="LiveId" clId="{1DD5E49F-C392-4B4E-B205-84066C536315}" dt="2021-09-12T07:57:38.342" v="202" actId="20577"/>
          <ac:spMkLst>
            <pc:docMk/>
            <pc:sldMk cId="1957899922" sldId="320"/>
            <ac:spMk id="18" creationId="{00000000-0000-0000-0000-000000000000}"/>
          </ac:spMkLst>
        </pc:spChg>
        <pc:picChg chg="add del mod">
          <ac:chgData name="inta meiere" userId="0e6db1325b9a9303" providerId="LiveId" clId="{1DD5E49F-C392-4B4E-B205-84066C536315}" dt="2021-09-17T04:32:31.719" v="2839" actId="478"/>
          <ac:picMkLst>
            <pc:docMk/>
            <pc:sldMk cId="1957899922" sldId="320"/>
            <ac:picMk id="9" creationId="{9F859DBD-1F71-4601-8AFF-729BBAA7EC0C}"/>
          </ac:picMkLst>
        </pc:picChg>
        <pc:picChg chg="add mod">
          <ac:chgData name="inta meiere" userId="0e6db1325b9a9303" providerId="LiveId" clId="{1DD5E49F-C392-4B4E-B205-84066C536315}" dt="2021-09-17T04:38:34.916" v="2878" actId="1076"/>
          <ac:picMkLst>
            <pc:docMk/>
            <pc:sldMk cId="1957899922" sldId="320"/>
            <ac:picMk id="10" creationId="{C4DAA2D7-BEAD-4BB0-A321-78B96494B441}"/>
          </ac:picMkLst>
        </pc:picChg>
        <pc:picChg chg="add del mod">
          <ac:chgData name="inta meiere" userId="0e6db1325b9a9303" providerId="LiveId" clId="{1DD5E49F-C392-4B4E-B205-84066C536315}" dt="2021-09-17T05:22:50.385" v="3321" actId="478"/>
          <ac:picMkLst>
            <pc:docMk/>
            <pc:sldMk cId="1957899922" sldId="320"/>
            <ac:picMk id="15" creationId="{03EF65EE-438C-461A-80A0-77B3D9E843A5}"/>
          </ac:picMkLst>
        </pc:picChg>
        <pc:picChg chg="add mod">
          <ac:chgData name="inta meiere" userId="0e6db1325b9a9303" providerId="LiveId" clId="{1DD5E49F-C392-4B4E-B205-84066C536315}" dt="2021-09-17T11:19:27.006" v="3411" actId="1076"/>
          <ac:picMkLst>
            <pc:docMk/>
            <pc:sldMk cId="1957899922" sldId="320"/>
            <ac:picMk id="19" creationId="{2328D2AB-44C0-4E9F-BADB-B7893A5E0E9B}"/>
          </ac:picMkLst>
        </pc:picChg>
      </pc:sldChg>
      <pc:sldChg chg="addSp delSp modSp mod">
        <pc:chgData name="inta meiere" userId="0e6db1325b9a9303" providerId="LiveId" clId="{1DD5E49F-C392-4B4E-B205-84066C536315}" dt="2021-09-21T16:11:40.830" v="4199" actId="14100"/>
        <pc:sldMkLst>
          <pc:docMk/>
          <pc:sldMk cId="4150549439" sldId="321"/>
        </pc:sldMkLst>
        <pc:spChg chg="add mod">
          <ac:chgData name="inta meiere" userId="0e6db1325b9a9303" providerId="LiveId" clId="{1DD5E49F-C392-4B4E-B205-84066C536315}" dt="2021-09-21T16:11:28.325" v="4196" actId="20577"/>
          <ac:spMkLst>
            <pc:docMk/>
            <pc:sldMk cId="4150549439" sldId="321"/>
            <ac:spMk id="2" creationId="{7EA69611-5454-4057-8584-D8B5D5DECA71}"/>
          </ac:spMkLst>
        </pc:spChg>
        <pc:spChg chg="add del mod">
          <ac:chgData name="inta meiere" userId="0e6db1325b9a9303" providerId="LiveId" clId="{1DD5E49F-C392-4B4E-B205-84066C536315}" dt="2021-09-21T16:11:30.818" v="4198"/>
          <ac:spMkLst>
            <pc:docMk/>
            <pc:sldMk cId="4150549439" sldId="321"/>
            <ac:spMk id="3" creationId="{7A6AD69A-5C0F-4D74-AF3A-25774D92F9AC}"/>
          </ac:spMkLst>
        </pc:spChg>
        <pc:spChg chg="add del mod">
          <ac:chgData name="inta meiere" userId="0e6db1325b9a9303" providerId="LiveId" clId="{1DD5E49F-C392-4B4E-B205-84066C536315}" dt="2021-09-21T16:07:24.597" v="4044" actId="478"/>
          <ac:spMkLst>
            <pc:docMk/>
            <pc:sldMk cId="4150549439" sldId="321"/>
            <ac:spMk id="6" creationId="{C9AF7E18-EF7C-4793-9E3D-4F83FE9D98AC}"/>
          </ac:spMkLst>
        </pc:spChg>
        <pc:spChg chg="add del mod">
          <ac:chgData name="inta meiere" userId="0e6db1325b9a9303" providerId="LiveId" clId="{1DD5E49F-C392-4B4E-B205-84066C536315}" dt="2021-09-14T10:00:51.741" v="852"/>
          <ac:spMkLst>
            <pc:docMk/>
            <pc:sldMk cId="4150549439" sldId="321"/>
            <ac:spMk id="7" creationId="{C662416F-6F81-4ED6-BB11-5158EF91E214}"/>
          </ac:spMkLst>
        </pc:spChg>
        <pc:spChg chg="add del mod">
          <ac:chgData name="inta meiere" userId="0e6db1325b9a9303" providerId="LiveId" clId="{1DD5E49F-C392-4B4E-B205-84066C536315}" dt="2021-09-21T16:07:52.012" v="4047" actId="478"/>
          <ac:spMkLst>
            <pc:docMk/>
            <pc:sldMk cId="4150549439" sldId="321"/>
            <ac:spMk id="10" creationId="{978C57FA-CDAE-47AB-A9BA-CFC7AB8A367A}"/>
          </ac:spMkLst>
        </pc:spChg>
        <pc:spChg chg="add del mod">
          <ac:chgData name="inta meiere" userId="0e6db1325b9a9303" providerId="LiveId" clId="{1DD5E49F-C392-4B4E-B205-84066C536315}" dt="2021-09-14T10:00:51.741" v="850"/>
          <ac:spMkLst>
            <pc:docMk/>
            <pc:sldMk cId="4150549439" sldId="321"/>
            <ac:spMk id="11" creationId="{9AAF17B8-AD2E-4BA7-A234-6BBE4BAA3148}"/>
          </ac:spMkLst>
        </pc:spChg>
        <pc:spChg chg="mod">
          <ac:chgData name="inta meiere" userId="0e6db1325b9a9303" providerId="LiveId" clId="{1DD5E49F-C392-4B4E-B205-84066C536315}" dt="2021-09-12T07:51:12.332" v="72" actId="20577"/>
          <ac:spMkLst>
            <pc:docMk/>
            <pc:sldMk cId="4150549439" sldId="321"/>
            <ac:spMk id="12" creationId="{2CD72E9D-3F50-441B-B637-D0CD667718D9}"/>
          </ac:spMkLst>
        </pc:spChg>
        <pc:spChg chg="add del mod">
          <ac:chgData name="inta meiere" userId="0e6db1325b9a9303" providerId="LiveId" clId="{1DD5E49F-C392-4B4E-B205-84066C536315}" dt="2021-09-14T10:00:51.726" v="848"/>
          <ac:spMkLst>
            <pc:docMk/>
            <pc:sldMk cId="4150549439" sldId="321"/>
            <ac:spMk id="13" creationId="{A4118D6D-1FE7-4F32-8267-7080C481E51C}"/>
          </ac:spMkLst>
        </pc:spChg>
        <pc:picChg chg="add del mod">
          <ac:chgData name="inta meiere" userId="0e6db1325b9a9303" providerId="LiveId" clId="{1DD5E49F-C392-4B4E-B205-84066C536315}" dt="2021-09-13T13:26:24.706" v="619" actId="478"/>
          <ac:picMkLst>
            <pc:docMk/>
            <pc:sldMk cId="4150549439" sldId="321"/>
            <ac:picMk id="3" creationId="{70EA76AB-122E-4041-8E26-0BA2B26E6F81}"/>
          </ac:picMkLst>
        </pc:picChg>
        <pc:picChg chg="add mod">
          <ac:chgData name="inta meiere" userId="0e6db1325b9a9303" providerId="LiveId" clId="{1DD5E49F-C392-4B4E-B205-84066C536315}" dt="2021-09-21T16:11:40.830" v="4199" actId="14100"/>
          <ac:picMkLst>
            <pc:docMk/>
            <pc:sldMk cId="4150549439" sldId="321"/>
            <ac:picMk id="4" creationId="{15E15F19-484F-4795-ACB7-FB24667FB0E4}"/>
          </ac:picMkLst>
        </pc:picChg>
        <pc:picChg chg="add del mod">
          <ac:chgData name="inta meiere" userId="0e6db1325b9a9303" providerId="LiveId" clId="{1DD5E49F-C392-4B4E-B205-84066C536315}" dt="2021-09-13T15:02:55.213" v="660" actId="478"/>
          <ac:picMkLst>
            <pc:docMk/>
            <pc:sldMk cId="4150549439" sldId="321"/>
            <ac:picMk id="5" creationId="{11199035-5315-46DE-8823-99AADB9CCC69}"/>
          </ac:picMkLst>
        </pc:picChg>
        <pc:picChg chg="add del mod">
          <ac:chgData name="inta meiere" userId="0e6db1325b9a9303" providerId="LiveId" clId="{1DD5E49F-C392-4B4E-B205-84066C536315}" dt="2021-09-21T16:07:20.606" v="4043" actId="478"/>
          <ac:picMkLst>
            <pc:docMk/>
            <pc:sldMk cId="4150549439" sldId="321"/>
            <ac:picMk id="9" creationId="{6EC7C4AA-066E-46F4-8C28-7B658D81628A}"/>
          </ac:picMkLst>
        </pc:picChg>
      </pc:sldChg>
      <pc:sldChg chg="addSp delSp modSp new mod">
        <pc:chgData name="inta meiere" userId="0e6db1325b9a9303" providerId="LiveId" clId="{1DD5E49F-C392-4B4E-B205-84066C536315}" dt="2021-09-22T06:25:44.893" v="4411" actId="255"/>
        <pc:sldMkLst>
          <pc:docMk/>
          <pc:sldMk cId="4127135769" sldId="322"/>
        </pc:sldMkLst>
        <pc:spChg chg="add mod">
          <ac:chgData name="inta meiere" userId="0e6db1325b9a9303" providerId="LiveId" clId="{1DD5E49F-C392-4B4E-B205-84066C536315}" dt="2021-09-22T06:25:44.893" v="4411" actId="255"/>
          <ac:spMkLst>
            <pc:docMk/>
            <pc:sldMk cId="4127135769" sldId="322"/>
            <ac:spMk id="2" creationId="{185106DC-8B14-4C05-87E6-356A379AA6E3}"/>
          </ac:spMkLst>
        </pc:spChg>
        <pc:spChg chg="add del mod">
          <ac:chgData name="inta meiere" userId="0e6db1325b9a9303" providerId="LiveId" clId="{1DD5E49F-C392-4B4E-B205-84066C536315}" dt="2021-09-20T16:04:32.638" v="3585"/>
          <ac:spMkLst>
            <pc:docMk/>
            <pc:sldMk cId="4127135769" sldId="322"/>
            <ac:spMk id="3" creationId="{ED6821CD-7CFC-4971-9BBC-D7AEB0310198}"/>
          </ac:spMkLst>
        </pc:spChg>
        <pc:spChg chg="add mod">
          <ac:chgData name="inta meiere" userId="0e6db1325b9a9303" providerId="LiveId" clId="{1DD5E49F-C392-4B4E-B205-84066C536315}" dt="2021-09-22T06:25:11.995" v="4409" actId="255"/>
          <ac:spMkLst>
            <pc:docMk/>
            <pc:sldMk cId="4127135769" sldId="322"/>
            <ac:spMk id="4" creationId="{7A0F4345-5ECD-41D0-98C8-4F04242E4B3C}"/>
          </ac:spMkLst>
        </pc:spChg>
        <pc:spChg chg="add mod">
          <ac:chgData name="inta meiere" userId="0e6db1325b9a9303" providerId="LiveId" clId="{1DD5E49F-C392-4B4E-B205-84066C536315}" dt="2021-09-22T06:16:37.485" v="4327" actId="21"/>
          <ac:spMkLst>
            <pc:docMk/>
            <pc:sldMk cId="4127135769" sldId="322"/>
            <ac:spMk id="9" creationId="{3AE99DA3-74FA-40ED-A680-D9E4C50BC4E4}"/>
          </ac:spMkLst>
        </pc:spChg>
        <pc:spChg chg="add mod">
          <ac:chgData name="inta meiere" userId="0e6db1325b9a9303" providerId="LiveId" clId="{1DD5E49F-C392-4B4E-B205-84066C536315}" dt="2021-09-22T06:22:55.504" v="4395" actId="1076"/>
          <ac:spMkLst>
            <pc:docMk/>
            <pc:sldMk cId="4127135769" sldId="322"/>
            <ac:spMk id="10" creationId="{83E1D34C-96AD-499C-8AEE-BBE3D817A744}"/>
          </ac:spMkLst>
        </pc:spChg>
        <pc:spChg chg="add mod">
          <ac:chgData name="inta meiere" userId="0e6db1325b9a9303" providerId="LiveId" clId="{1DD5E49F-C392-4B4E-B205-84066C536315}" dt="2021-09-16T12:37:22.239" v="2473" actId="255"/>
          <ac:spMkLst>
            <pc:docMk/>
            <pc:sldMk cId="4127135769" sldId="322"/>
            <ac:spMk id="11" creationId="{E0B5B883-F23F-4D51-B0BF-A4F21311397C}"/>
          </ac:spMkLst>
        </pc:spChg>
        <pc:spChg chg="add mod">
          <ac:chgData name="inta meiere" userId="0e6db1325b9a9303" providerId="LiveId" clId="{1DD5E49F-C392-4B4E-B205-84066C536315}" dt="2021-09-22T06:25:33.279" v="4410" actId="255"/>
          <ac:spMkLst>
            <pc:docMk/>
            <pc:sldMk cId="4127135769" sldId="322"/>
            <ac:spMk id="12" creationId="{B7065FFC-CB53-4EEA-9DAE-953727D8FE7F}"/>
          </ac:spMkLst>
        </pc:spChg>
        <pc:spChg chg="add del mod">
          <ac:chgData name="inta meiere" userId="0e6db1325b9a9303" providerId="LiveId" clId="{1DD5E49F-C392-4B4E-B205-84066C536315}" dt="2021-09-16T12:42:11.372" v="2480"/>
          <ac:spMkLst>
            <pc:docMk/>
            <pc:sldMk cId="4127135769" sldId="322"/>
            <ac:spMk id="12" creationId="{C78F01C5-91F2-4364-997C-389FC19319B9}"/>
          </ac:spMkLst>
        </pc:spChg>
        <pc:spChg chg="add del mod">
          <ac:chgData name="inta meiere" userId="0e6db1325b9a9303" providerId="LiveId" clId="{1DD5E49F-C392-4B4E-B205-84066C536315}" dt="2021-09-16T12:47:58.093" v="2492"/>
          <ac:spMkLst>
            <pc:docMk/>
            <pc:sldMk cId="4127135769" sldId="322"/>
            <ac:spMk id="14" creationId="{0AAAC972-1BE8-4B56-9D89-6E7CEBC1A678}"/>
          </ac:spMkLst>
        </pc:spChg>
        <pc:spChg chg="add mod">
          <ac:chgData name="inta meiere" userId="0e6db1325b9a9303" providerId="LiveId" clId="{1DD5E49F-C392-4B4E-B205-84066C536315}" dt="2021-09-16T12:49:38.268" v="2495" actId="1076"/>
          <ac:spMkLst>
            <pc:docMk/>
            <pc:sldMk cId="4127135769" sldId="322"/>
            <ac:spMk id="16" creationId="{C5C231F1-2321-4C12-AA63-08B19880F1E9}"/>
          </ac:spMkLst>
        </pc:spChg>
        <pc:spChg chg="add del mod">
          <ac:chgData name="inta meiere" userId="0e6db1325b9a9303" providerId="LiveId" clId="{1DD5E49F-C392-4B4E-B205-84066C536315}" dt="2021-09-20T16:40:07.972" v="3674"/>
          <ac:spMkLst>
            <pc:docMk/>
            <pc:sldMk cId="4127135769" sldId="322"/>
            <ac:spMk id="18" creationId="{F5849E8A-3C4A-42DA-A0D1-34E25F7BCC79}"/>
          </ac:spMkLst>
        </pc:spChg>
        <pc:picChg chg="add del mod">
          <ac:chgData name="inta meiere" userId="0e6db1325b9a9303" providerId="LiveId" clId="{1DD5E49F-C392-4B4E-B205-84066C536315}" dt="2021-09-16T12:25:28.781" v="2418" actId="21"/>
          <ac:picMkLst>
            <pc:docMk/>
            <pc:sldMk cId="4127135769" sldId="322"/>
            <ac:picMk id="3" creationId="{69D93DFE-B11A-414E-B71F-0577836DC862}"/>
          </ac:picMkLst>
        </pc:picChg>
        <pc:picChg chg="add mod">
          <ac:chgData name="inta meiere" userId="0e6db1325b9a9303" providerId="LiveId" clId="{1DD5E49F-C392-4B4E-B205-84066C536315}" dt="2021-09-22T06:23:34.425" v="4399" actId="1076"/>
          <ac:picMkLst>
            <pc:docMk/>
            <pc:sldMk cId="4127135769" sldId="322"/>
            <ac:picMk id="5" creationId="{8B5105B6-CFC2-49C8-B72C-A6A61B5167CD}"/>
          </ac:picMkLst>
        </pc:picChg>
        <pc:picChg chg="add mod">
          <ac:chgData name="inta meiere" userId="0e6db1325b9a9303" providerId="LiveId" clId="{1DD5E49F-C392-4B4E-B205-84066C536315}" dt="2021-09-22T06:23:24.522" v="4398" actId="1076"/>
          <ac:picMkLst>
            <pc:docMk/>
            <pc:sldMk cId="4127135769" sldId="322"/>
            <ac:picMk id="6" creationId="{EA79D043-BD8A-4360-B208-19668DFDA124}"/>
          </ac:picMkLst>
        </pc:picChg>
        <pc:picChg chg="add mod">
          <ac:chgData name="inta meiere" userId="0e6db1325b9a9303" providerId="LiveId" clId="{1DD5E49F-C392-4B4E-B205-84066C536315}" dt="2021-09-22T06:23:14.180" v="4397" actId="1076"/>
          <ac:picMkLst>
            <pc:docMk/>
            <pc:sldMk cId="4127135769" sldId="322"/>
            <ac:picMk id="7" creationId="{DC25493D-DA90-4B98-BB5A-B27D3431D15A}"/>
          </ac:picMkLst>
        </pc:picChg>
        <pc:picChg chg="add mod">
          <ac:chgData name="inta meiere" userId="0e6db1325b9a9303" providerId="LiveId" clId="{1DD5E49F-C392-4B4E-B205-84066C536315}" dt="2021-09-22T06:23:06.314" v="4396" actId="1076"/>
          <ac:picMkLst>
            <pc:docMk/>
            <pc:sldMk cId="4127135769" sldId="322"/>
            <ac:picMk id="8" creationId="{99FAFA1C-FC1C-4F48-9D91-D4D87ABA254D}"/>
          </ac:picMkLst>
        </pc:picChg>
        <pc:picChg chg="add mod">
          <ac:chgData name="inta meiere" userId="0e6db1325b9a9303" providerId="LiveId" clId="{1DD5E49F-C392-4B4E-B205-84066C536315}" dt="2021-09-16T12:47:57.234" v="2490" actId="1076"/>
          <ac:picMkLst>
            <pc:docMk/>
            <pc:sldMk cId="4127135769" sldId="322"/>
            <ac:picMk id="13" creationId="{F49772D7-821B-415A-8E3A-10DF1C729192}"/>
          </ac:picMkLst>
        </pc:picChg>
        <pc:picChg chg="add mod">
          <ac:chgData name="inta meiere" userId="0e6db1325b9a9303" providerId="LiveId" clId="{1DD5E49F-C392-4B4E-B205-84066C536315}" dt="2021-09-16T12:47:47.394" v="2489" actId="1076"/>
          <ac:picMkLst>
            <pc:docMk/>
            <pc:sldMk cId="4127135769" sldId="322"/>
            <ac:picMk id="15" creationId="{9B05ED9A-3E68-4F6C-AD18-3615094A0CF1}"/>
          </ac:picMkLst>
        </pc:picChg>
        <pc:picChg chg="add mod">
          <ac:chgData name="inta meiere" userId="0e6db1325b9a9303" providerId="LiveId" clId="{1DD5E49F-C392-4B4E-B205-84066C536315}" dt="2021-09-22T06:24:02.496" v="4402" actId="1076"/>
          <ac:picMkLst>
            <pc:docMk/>
            <pc:sldMk cId="4127135769" sldId="322"/>
            <ac:picMk id="17" creationId="{E3BD1A2D-E6A4-479C-AE27-1C2B35DC2C45}"/>
          </ac:picMkLst>
        </pc:picChg>
      </pc:sldChg>
    </pc:docChg>
  </pc:docChgLst>
  <pc:docChgLst>
    <pc:chgData name="inta meiere" userId="0e6db1325b9a9303" providerId="LiveId" clId="{E1901415-08DC-42E6-B5BB-E804D05B5CAD}"/>
    <pc:docChg chg="custSel modSld">
      <pc:chgData name="inta meiere" userId="0e6db1325b9a9303" providerId="LiveId" clId="{E1901415-08DC-42E6-B5BB-E804D05B5CAD}" dt="2021-12-07T14:43:36.947" v="3271" actId="20577"/>
      <pc:docMkLst>
        <pc:docMk/>
      </pc:docMkLst>
      <pc:sldChg chg="addSp delSp modSp mod">
        <pc:chgData name="inta meiere" userId="0e6db1325b9a9303" providerId="LiveId" clId="{E1901415-08DC-42E6-B5BB-E804D05B5CAD}" dt="2021-12-03T08:42:20.736" v="3207" actId="14100"/>
        <pc:sldMkLst>
          <pc:docMk/>
          <pc:sldMk cId="0" sldId="259"/>
        </pc:sldMkLst>
        <pc:spChg chg="del mod">
          <ac:chgData name="inta meiere" userId="0e6db1325b9a9303" providerId="LiveId" clId="{E1901415-08DC-42E6-B5BB-E804D05B5CAD}" dt="2021-11-24T09:00:13.595" v="4" actId="478"/>
          <ac:spMkLst>
            <pc:docMk/>
            <pc:sldMk cId="0" sldId="259"/>
            <ac:spMk id="2" creationId="{8D53E584-E0FD-4815-ACCC-ABA7E5C02617}"/>
          </ac:spMkLst>
        </pc:spChg>
        <pc:spChg chg="add mod">
          <ac:chgData name="inta meiere" userId="0e6db1325b9a9303" providerId="LiveId" clId="{E1901415-08DC-42E6-B5BB-E804D05B5CAD}" dt="2021-12-03T08:41:34.469" v="3202" actId="207"/>
          <ac:spMkLst>
            <pc:docMk/>
            <pc:sldMk cId="0" sldId="259"/>
            <ac:spMk id="2" creationId="{97E3DD30-0187-49DA-97E8-6FAF0B32CAFB}"/>
          </ac:spMkLst>
        </pc:spChg>
        <pc:spChg chg="add mod">
          <ac:chgData name="inta meiere" userId="0e6db1325b9a9303" providerId="LiveId" clId="{E1901415-08DC-42E6-B5BB-E804D05B5CAD}" dt="2021-12-03T08:20:07.889" v="3099" actId="14100"/>
          <ac:spMkLst>
            <pc:docMk/>
            <pc:sldMk cId="0" sldId="259"/>
            <ac:spMk id="3" creationId="{2F6F2AD5-B363-4CD9-A25D-8B1529A60381}"/>
          </ac:spMkLst>
        </pc:spChg>
        <pc:spChg chg="add del mod">
          <ac:chgData name="inta meiere" userId="0e6db1325b9a9303" providerId="LiveId" clId="{E1901415-08DC-42E6-B5BB-E804D05B5CAD}" dt="2021-11-24T13:17:10.542" v="423"/>
          <ac:spMkLst>
            <pc:docMk/>
            <pc:sldMk cId="0" sldId="259"/>
            <ac:spMk id="3" creationId="{BBD0B704-7E43-46BF-94BF-79491D3C9BA3}"/>
          </ac:spMkLst>
        </pc:spChg>
        <pc:spChg chg="add mod">
          <ac:chgData name="inta meiere" userId="0e6db1325b9a9303" providerId="LiveId" clId="{E1901415-08DC-42E6-B5BB-E804D05B5CAD}" dt="2021-11-27T09:51:16.647" v="655" actId="1076"/>
          <ac:spMkLst>
            <pc:docMk/>
            <pc:sldMk cId="0" sldId="259"/>
            <ac:spMk id="4" creationId="{C17DDA6A-DE6D-47B2-AE67-D9BDC68A10F0}"/>
          </ac:spMkLst>
        </pc:spChg>
        <pc:spChg chg="add del mod">
          <ac:chgData name="inta meiere" userId="0e6db1325b9a9303" providerId="LiveId" clId="{E1901415-08DC-42E6-B5BB-E804D05B5CAD}" dt="2021-11-27T09:43:37.346" v="603"/>
          <ac:spMkLst>
            <pc:docMk/>
            <pc:sldMk cId="0" sldId="259"/>
            <ac:spMk id="6" creationId="{7BD2BB53-3F86-4B16-A06D-A667688C5678}"/>
          </ac:spMkLst>
        </pc:spChg>
        <pc:spChg chg="del mod">
          <ac:chgData name="inta meiere" userId="0e6db1325b9a9303" providerId="LiveId" clId="{E1901415-08DC-42E6-B5BB-E804D05B5CAD}" dt="2021-11-24T09:00:21.590" v="6" actId="478"/>
          <ac:spMkLst>
            <pc:docMk/>
            <pc:sldMk cId="0" sldId="259"/>
            <ac:spMk id="7" creationId="{991653EB-09FA-4E2B-85CF-BEC2FA47B91B}"/>
          </ac:spMkLst>
        </pc:spChg>
        <pc:spChg chg="add mod">
          <ac:chgData name="inta meiere" userId="0e6db1325b9a9303" providerId="LiveId" clId="{E1901415-08DC-42E6-B5BB-E804D05B5CAD}" dt="2021-11-27T09:51:00.550" v="654" actId="20577"/>
          <ac:spMkLst>
            <pc:docMk/>
            <pc:sldMk cId="0" sldId="259"/>
            <ac:spMk id="8" creationId="{63D8E6CA-09EC-4D59-A095-D1CB81F1A52A}"/>
          </ac:spMkLst>
        </pc:spChg>
        <pc:spChg chg="ord">
          <ac:chgData name="inta meiere" userId="0e6db1325b9a9303" providerId="LiveId" clId="{E1901415-08DC-42E6-B5BB-E804D05B5CAD}" dt="2021-12-03T08:42:04.593" v="3206" actId="166"/>
          <ac:spMkLst>
            <pc:docMk/>
            <pc:sldMk cId="0" sldId="259"/>
            <ac:spMk id="2050" creationId="{00000000-0000-0000-0000-000000000000}"/>
          </ac:spMkLst>
        </pc:spChg>
        <pc:spChg chg="del">
          <ac:chgData name="inta meiere" userId="0e6db1325b9a9303" providerId="LiveId" clId="{E1901415-08DC-42E6-B5BB-E804D05B5CAD}" dt="2021-11-24T13:17:19.054" v="424" actId="478"/>
          <ac:spMkLst>
            <pc:docMk/>
            <pc:sldMk cId="0" sldId="259"/>
            <ac:spMk id="2054" creationId="{00000000-0000-0000-0000-000000000000}"/>
          </ac:spMkLst>
        </pc:spChg>
        <pc:spChg chg="mod">
          <ac:chgData name="inta meiere" userId="0e6db1325b9a9303" providerId="LiveId" clId="{E1901415-08DC-42E6-B5BB-E804D05B5CAD}" dt="2021-11-24T09:00:55.155" v="13" actId="20577"/>
          <ac:spMkLst>
            <pc:docMk/>
            <pc:sldMk cId="0" sldId="259"/>
            <ac:spMk id="2055" creationId="{00000000-0000-0000-0000-000000000000}"/>
          </ac:spMkLst>
        </pc:spChg>
        <pc:picChg chg="add del mod ord">
          <ac:chgData name="inta meiere" userId="0e6db1325b9a9303" providerId="LiveId" clId="{E1901415-08DC-42E6-B5BB-E804D05B5CAD}" dt="2021-12-03T08:39:24.491" v="3187" actId="478"/>
          <ac:picMkLst>
            <pc:docMk/>
            <pc:sldMk cId="0" sldId="259"/>
            <ac:picMk id="5" creationId="{8109587D-4D19-4E5B-9EE3-8AE52EC047D7}"/>
          </ac:picMkLst>
        </pc:picChg>
        <pc:picChg chg="del">
          <ac:chgData name="inta meiere" userId="0e6db1325b9a9303" providerId="LiveId" clId="{E1901415-08DC-42E6-B5BB-E804D05B5CAD}" dt="2021-11-24T09:00:00.467" v="1" actId="478"/>
          <ac:picMkLst>
            <pc:docMk/>
            <pc:sldMk cId="0" sldId="259"/>
            <ac:picMk id="5" creationId="{CDF98455-9163-40B6-B9D7-2194DDE087F5}"/>
          </ac:picMkLst>
        </pc:picChg>
        <pc:picChg chg="add mod ord">
          <ac:chgData name="inta meiere" userId="0e6db1325b9a9303" providerId="LiveId" clId="{E1901415-08DC-42E6-B5BB-E804D05B5CAD}" dt="2021-12-03T08:42:20.736" v="3207" actId="14100"/>
          <ac:picMkLst>
            <pc:docMk/>
            <pc:sldMk cId="0" sldId="259"/>
            <ac:picMk id="6" creationId="{D439E038-A7EF-407F-BFD4-7828341FCD88}"/>
          </ac:picMkLst>
        </pc:picChg>
        <pc:picChg chg="add mod">
          <ac:chgData name="inta meiere" userId="0e6db1325b9a9303" providerId="LiveId" clId="{E1901415-08DC-42E6-B5BB-E804D05B5CAD}" dt="2021-11-30T09:33:22.551" v="1589" actId="14100"/>
          <ac:picMkLst>
            <pc:docMk/>
            <pc:sldMk cId="0" sldId="259"/>
            <ac:picMk id="7" creationId="{0450EAE7-F80B-4BFA-8CD6-A752C4F04320}"/>
          </ac:picMkLst>
        </pc:picChg>
        <pc:picChg chg="del">
          <ac:chgData name="inta meiere" userId="0e6db1325b9a9303" providerId="LiveId" clId="{E1901415-08DC-42E6-B5BB-E804D05B5CAD}" dt="2021-11-24T08:59:56.201" v="0" actId="478"/>
          <ac:picMkLst>
            <pc:docMk/>
            <pc:sldMk cId="0" sldId="259"/>
            <ac:picMk id="8" creationId="{D1A0EE78-C5CB-49EB-AB9A-2966B6051B37}"/>
          </ac:picMkLst>
        </pc:picChg>
      </pc:sldChg>
      <pc:sldChg chg="addSp delSp modSp mod">
        <pc:chgData name="inta meiere" userId="0e6db1325b9a9303" providerId="LiveId" clId="{E1901415-08DC-42E6-B5BB-E804D05B5CAD}" dt="2021-12-03T08:46:48.434" v="3252" actId="167"/>
        <pc:sldMkLst>
          <pc:docMk/>
          <pc:sldMk cId="0" sldId="263"/>
        </pc:sldMkLst>
        <pc:spChg chg="mod ord">
          <ac:chgData name="inta meiere" userId="0e6db1325b9a9303" providerId="LiveId" clId="{E1901415-08DC-42E6-B5BB-E804D05B5CAD}" dt="2021-11-29T17:01:14.535" v="1584" actId="171"/>
          <ac:spMkLst>
            <pc:docMk/>
            <pc:sldMk cId="0" sldId="263"/>
            <ac:spMk id="3" creationId="{579A5B2F-C0FD-45D4-B850-554138C7A004}"/>
          </ac:spMkLst>
        </pc:spChg>
        <pc:spChg chg="add mod">
          <ac:chgData name="inta meiere" userId="0e6db1325b9a9303" providerId="LiveId" clId="{E1901415-08DC-42E6-B5BB-E804D05B5CAD}" dt="2021-12-03T07:11:23.307" v="2454" actId="20577"/>
          <ac:spMkLst>
            <pc:docMk/>
            <pc:sldMk cId="0" sldId="263"/>
            <ac:spMk id="4" creationId="{4F5D1C52-7AC8-45B0-A56C-E8358E0E91E8}"/>
          </ac:spMkLst>
        </pc:spChg>
        <pc:spChg chg="add mod">
          <ac:chgData name="inta meiere" userId="0e6db1325b9a9303" providerId="LiveId" clId="{E1901415-08DC-42E6-B5BB-E804D05B5CAD}" dt="2021-12-03T08:46:18.813" v="3249" actId="20577"/>
          <ac:spMkLst>
            <pc:docMk/>
            <pc:sldMk cId="0" sldId="263"/>
            <ac:spMk id="8" creationId="{6679BE1E-A07A-46B9-943D-6711ACB0DA6F}"/>
          </ac:spMkLst>
        </pc:spChg>
        <pc:spChg chg="del">
          <ac:chgData name="inta meiere" userId="0e6db1325b9a9303" providerId="LiveId" clId="{E1901415-08DC-42E6-B5BB-E804D05B5CAD}" dt="2021-11-24T09:11:27.794" v="152" actId="478"/>
          <ac:spMkLst>
            <pc:docMk/>
            <pc:sldMk cId="0" sldId="263"/>
            <ac:spMk id="8" creationId="{F37AF393-1A12-407D-89A0-165509A82DB5}"/>
          </ac:spMkLst>
        </pc:spChg>
        <pc:spChg chg="add mod">
          <ac:chgData name="inta meiere" userId="0e6db1325b9a9303" providerId="LiveId" clId="{E1901415-08DC-42E6-B5BB-E804D05B5CAD}" dt="2021-11-29T17:00:20.538" v="1575" actId="1076"/>
          <ac:spMkLst>
            <pc:docMk/>
            <pc:sldMk cId="0" sldId="263"/>
            <ac:spMk id="9" creationId="{A848BC82-AF79-40F5-B771-F64FB0402F4E}"/>
          </ac:spMkLst>
        </pc:spChg>
        <pc:spChg chg="del">
          <ac:chgData name="inta meiere" userId="0e6db1325b9a9303" providerId="LiveId" clId="{E1901415-08DC-42E6-B5BB-E804D05B5CAD}" dt="2021-11-24T09:11:37.271" v="154" actId="478"/>
          <ac:spMkLst>
            <pc:docMk/>
            <pc:sldMk cId="0" sldId="263"/>
            <ac:spMk id="132" creationId="{9286D742-35D5-4B95-869F-9A5E29839A2B}"/>
          </ac:spMkLst>
        </pc:spChg>
        <pc:spChg chg="mod">
          <ac:chgData name="inta meiere" userId="0e6db1325b9a9303" providerId="LiveId" clId="{E1901415-08DC-42E6-B5BB-E804D05B5CAD}" dt="2021-11-29T07:44:35.246" v="1132" actId="20577"/>
          <ac:spMkLst>
            <pc:docMk/>
            <pc:sldMk cId="0" sldId="263"/>
            <ac:spMk id="137" creationId="{00000000-0000-0000-0000-000000000000}"/>
          </ac:spMkLst>
        </pc:spChg>
        <pc:spChg chg="del">
          <ac:chgData name="inta meiere" userId="0e6db1325b9a9303" providerId="LiveId" clId="{E1901415-08DC-42E6-B5BB-E804D05B5CAD}" dt="2021-11-24T09:11:32.620" v="153" actId="478"/>
          <ac:spMkLst>
            <pc:docMk/>
            <pc:sldMk cId="0" sldId="263"/>
            <ac:spMk id="162" creationId="{00000000-0000-0000-0000-000000000000}"/>
          </ac:spMkLst>
        </pc:spChg>
        <pc:spChg chg="del">
          <ac:chgData name="inta meiere" userId="0e6db1325b9a9303" providerId="LiveId" clId="{E1901415-08DC-42E6-B5BB-E804D05B5CAD}" dt="2021-11-24T09:11:52.124" v="156" actId="478"/>
          <ac:spMkLst>
            <pc:docMk/>
            <pc:sldMk cId="0" sldId="263"/>
            <ac:spMk id="9225" creationId="{00000000-0000-0000-0000-000000000000}"/>
          </ac:spMkLst>
        </pc:spChg>
        <pc:grpChg chg="ord">
          <ac:chgData name="inta meiere" userId="0e6db1325b9a9303" providerId="LiveId" clId="{E1901415-08DC-42E6-B5BB-E804D05B5CAD}" dt="2021-11-29T17:00:59.834" v="1582" actId="170"/>
          <ac:grpSpMkLst>
            <pc:docMk/>
            <pc:sldMk cId="0" sldId="263"/>
            <ac:grpSpMk id="9223" creationId="{00000000-0000-0000-0000-000000000000}"/>
          </ac:grpSpMkLst>
        </pc:grpChg>
        <pc:picChg chg="del">
          <ac:chgData name="inta meiere" userId="0e6db1325b9a9303" providerId="LiveId" clId="{E1901415-08DC-42E6-B5BB-E804D05B5CAD}" dt="2021-11-24T09:11:41.730" v="155" actId="478"/>
          <ac:picMkLst>
            <pc:docMk/>
            <pc:sldMk cId="0" sldId="263"/>
            <ac:picMk id="4" creationId="{CEC81F6C-D607-42F1-8591-F867F71B83A7}"/>
          </ac:picMkLst>
        </pc:picChg>
        <pc:picChg chg="mod">
          <ac:chgData name="inta meiere" userId="0e6db1325b9a9303" providerId="LiveId" clId="{E1901415-08DC-42E6-B5BB-E804D05B5CAD}" dt="2021-11-29T17:01:37.192" v="1586" actId="1076"/>
          <ac:picMkLst>
            <pc:docMk/>
            <pc:sldMk cId="0" sldId="263"/>
            <ac:picMk id="5" creationId="{F186A0DD-2A50-4F48-B77F-C0C57B60F744}"/>
          </ac:picMkLst>
        </pc:picChg>
        <pc:picChg chg="mod">
          <ac:chgData name="inta meiere" userId="0e6db1325b9a9303" providerId="LiveId" clId="{E1901415-08DC-42E6-B5BB-E804D05B5CAD}" dt="2021-11-29T17:01:29.994" v="1585" actId="1076"/>
          <ac:picMkLst>
            <pc:docMk/>
            <pc:sldMk cId="0" sldId="263"/>
            <ac:picMk id="7" creationId="{57FE8EDD-2396-42A5-8BB7-23E3085EA997}"/>
          </ac:picMkLst>
        </pc:picChg>
        <pc:picChg chg="add mod ord">
          <ac:chgData name="inta meiere" userId="0e6db1325b9a9303" providerId="LiveId" clId="{E1901415-08DC-42E6-B5BB-E804D05B5CAD}" dt="2021-12-03T08:46:48.434" v="3252" actId="167"/>
          <ac:picMkLst>
            <pc:docMk/>
            <pc:sldMk cId="0" sldId="263"/>
            <ac:picMk id="10" creationId="{691893DA-E5A4-4833-85C6-CADBCB78D5BA}"/>
          </ac:picMkLst>
        </pc:picChg>
        <pc:picChg chg="add mod ord">
          <ac:chgData name="inta meiere" userId="0e6db1325b9a9303" providerId="LiveId" clId="{E1901415-08DC-42E6-B5BB-E804D05B5CAD}" dt="2021-12-02T20:04:52.256" v="2250" actId="171"/>
          <ac:picMkLst>
            <pc:docMk/>
            <pc:sldMk cId="0" sldId="263"/>
            <ac:picMk id="11" creationId="{EA6686C9-4A0B-4AEF-AB50-6DB053641994}"/>
          </ac:picMkLst>
        </pc:picChg>
      </pc:sldChg>
      <pc:sldChg chg="addSp delSp modSp mod">
        <pc:chgData name="inta meiere" userId="0e6db1325b9a9303" providerId="LiveId" clId="{E1901415-08DC-42E6-B5BB-E804D05B5CAD}" dt="2021-12-03T08:44:23.967" v="3210" actId="20577"/>
        <pc:sldMkLst>
          <pc:docMk/>
          <pc:sldMk cId="0" sldId="294"/>
        </pc:sldMkLst>
        <pc:spChg chg="add del mod">
          <ac:chgData name="inta meiere" userId="0e6db1325b9a9303" providerId="LiveId" clId="{E1901415-08DC-42E6-B5BB-E804D05B5CAD}" dt="2021-11-29T07:52:05.934" v="1152"/>
          <ac:spMkLst>
            <pc:docMk/>
            <pc:sldMk cId="0" sldId="294"/>
            <ac:spMk id="2" creationId="{ABF96665-580D-4C14-809B-A1B56C29875B}"/>
          </ac:spMkLst>
        </pc:spChg>
        <pc:spChg chg="add mod">
          <ac:chgData name="inta meiere" userId="0e6db1325b9a9303" providerId="LiveId" clId="{E1901415-08DC-42E6-B5BB-E804D05B5CAD}" dt="2021-12-03T08:44:23.967" v="3210" actId="20577"/>
          <ac:spMkLst>
            <pc:docMk/>
            <pc:sldMk cId="0" sldId="294"/>
            <ac:spMk id="6" creationId="{74C73D37-97F5-4FC7-A01B-178CD5C54C5F}"/>
          </ac:spMkLst>
        </pc:spChg>
        <pc:spChg chg="del">
          <ac:chgData name="inta meiere" userId="0e6db1325b9a9303" providerId="LiveId" clId="{E1901415-08DC-42E6-B5BB-E804D05B5CAD}" dt="2021-11-24T09:04:36.644" v="47" actId="478"/>
          <ac:spMkLst>
            <pc:docMk/>
            <pc:sldMk cId="0" sldId="294"/>
            <ac:spMk id="14" creationId="{770F4191-B9F8-4BC9-88C4-E677080F1DA6}"/>
          </ac:spMkLst>
        </pc:spChg>
        <pc:spChg chg="del">
          <ac:chgData name="inta meiere" userId="0e6db1325b9a9303" providerId="LiveId" clId="{E1901415-08DC-42E6-B5BB-E804D05B5CAD}" dt="2021-11-24T09:04:27.432" v="46" actId="478"/>
          <ac:spMkLst>
            <pc:docMk/>
            <pc:sldMk cId="0" sldId="294"/>
            <ac:spMk id="15" creationId="{2C84A929-1F0D-4E09-A3A9-58641F822B97}"/>
          </ac:spMkLst>
        </pc:spChg>
        <pc:spChg chg="del">
          <ac:chgData name="inta meiere" userId="0e6db1325b9a9303" providerId="LiveId" clId="{E1901415-08DC-42E6-B5BB-E804D05B5CAD}" dt="2021-11-24T09:04:16.175" v="44" actId="478"/>
          <ac:spMkLst>
            <pc:docMk/>
            <pc:sldMk cId="0" sldId="294"/>
            <ac:spMk id="16" creationId="{767081AD-D78D-411B-85A1-86D92E049A3C}"/>
          </ac:spMkLst>
        </pc:spChg>
        <pc:spChg chg="del">
          <ac:chgData name="inta meiere" userId="0e6db1325b9a9303" providerId="LiveId" clId="{E1901415-08DC-42E6-B5BB-E804D05B5CAD}" dt="2021-11-24T09:04:10.495" v="43" actId="478"/>
          <ac:spMkLst>
            <pc:docMk/>
            <pc:sldMk cId="0" sldId="294"/>
            <ac:spMk id="18" creationId="{EAD15E32-870F-42C5-A992-44BCB965829C}"/>
          </ac:spMkLst>
        </pc:spChg>
        <pc:spChg chg="mod">
          <ac:chgData name="inta meiere" userId="0e6db1325b9a9303" providerId="LiveId" clId="{E1901415-08DC-42E6-B5BB-E804D05B5CAD}" dt="2021-11-24T09:04:59.676" v="54" actId="20577"/>
          <ac:spMkLst>
            <pc:docMk/>
            <pc:sldMk cId="0" sldId="294"/>
            <ac:spMk id="20" creationId="{00000000-0000-0000-0000-000000000000}"/>
          </ac:spMkLst>
        </pc:spChg>
        <pc:picChg chg="add del">
          <ac:chgData name="inta meiere" userId="0e6db1325b9a9303" providerId="LiveId" clId="{E1901415-08DC-42E6-B5BB-E804D05B5CAD}" dt="2021-11-29T07:52:05.934" v="1150" actId="478"/>
          <ac:picMkLst>
            <pc:docMk/>
            <pc:sldMk cId="0" sldId="294"/>
            <ac:picMk id="5" creationId="{6902CF55-278E-4970-A02E-ADA378DA6060}"/>
          </ac:picMkLst>
        </pc:picChg>
        <pc:picChg chg="add mod">
          <ac:chgData name="inta meiere" userId="0e6db1325b9a9303" providerId="LiveId" clId="{E1901415-08DC-42E6-B5BB-E804D05B5CAD}" dt="2021-12-03T08:34:51.881" v="3180" actId="1076"/>
          <ac:picMkLst>
            <pc:docMk/>
            <pc:sldMk cId="0" sldId="294"/>
            <ac:picMk id="7" creationId="{802106A1-AE93-4DF6-B5E6-4A4F309FCD39}"/>
          </ac:picMkLst>
        </pc:picChg>
        <pc:picChg chg="add mod">
          <ac:chgData name="inta meiere" userId="0e6db1325b9a9303" providerId="LiveId" clId="{E1901415-08DC-42E6-B5BB-E804D05B5CAD}" dt="2021-12-03T08:34:01.143" v="3174" actId="1076"/>
          <ac:picMkLst>
            <pc:docMk/>
            <pc:sldMk cId="0" sldId="294"/>
            <ac:picMk id="8" creationId="{4608C946-AEFA-41D7-BE70-37D38446DAB0}"/>
          </ac:picMkLst>
        </pc:picChg>
        <pc:picChg chg="add mod">
          <ac:chgData name="inta meiere" userId="0e6db1325b9a9303" providerId="LiveId" clId="{E1901415-08DC-42E6-B5BB-E804D05B5CAD}" dt="2021-12-03T08:34:37.320" v="3179" actId="1076"/>
          <ac:picMkLst>
            <pc:docMk/>
            <pc:sldMk cId="0" sldId="294"/>
            <ac:picMk id="9" creationId="{2F1F2D4E-56A1-424E-AE7E-D5843DC6DFB8}"/>
          </ac:picMkLst>
        </pc:picChg>
        <pc:picChg chg="add mod">
          <ac:chgData name="inta meiere" userId="0e6db1325b9a9303" providerId="LiveId" clId="{E1901415-08DC-42E6-B5BB-E804D05B5CAD}" dt="2021-12-03T08:34:16.027" v="3175" actId="1076"/>
          <ac:picMkLst>
            <pc:docMk/>
            <pc:sldMk cId="0" sldId="294"/>
            <ac:picMk id="10" creationId="{B7A42D64-5DA3-45E3-99B8-B9FD4384E04B}"/>
          </ac:picMkLst>
        </pc:picChg>
        <pc:picChg chg="add mod modCrop">
          <ac:chgData name="inta meiere" userId="0e6db1325b9a9303" providerId="LiveId" clId="{E1901415-08DC-42E6-B5BB-E804D05B5CAD}" dt="2021-12-03T08:34:30.624" v="3178" actId="14100"/>
          <ac:picMkLst>
            <pc:docMk/>
            <pc:sldMk cId="0" sldId="294"/>
            <ac:picMk id="11" creationId="{52DC7C71-BF12-4F91-A9C7-AE50B6B8C3D4}"/>
          </ac:picMkLst>
        </pc:picChg>
        <pc:picChg chg="del">
          <ac:chgData name="inta meiere" userId="0e6db1325b9a9303" providerId="LiveId" clId="{E1901415-08DC-42E6-B5BB-E804D05B5CAD}" dt="2021-11-24T09:04:18.612" v="45" actId="478"/>
          <ac:picMkLst>
            <pc:docMk/>
            <pc:sldMk cId="0" sldId="294"/>
            <ac:picMk id="11" creationId="{5FF97BA8-DEE9-4BB4-BADD-D2ECF01627BE}"/>
          </ac:picMkLst>
        </pc:picChg>
      </pc:sldChg>
      <pc:sldChg chg="addSp delSp modSp mod">
        <pc:chgData name="inta meiere" userId="0e6db1325b9a9303" providerId="LiveId" clId="{E1901415-08DC-42E6-B5BB-E804D05B5CAD}" dt="2021-12-07T14:43:36.947" v="3271" actId="20577"/>
        <pc:sldMkLst>
          <pc:docMk/>
          <pc:sldMk cId="0" sldId="301"/>
        </pc:sldMkLst>
        <pc:spChg chg="del">
          <ac:chgData name="inta meiere" userId="0e6db1325b9a9303" providerId="LiveId" clId="{E1901415-08DC-42E6-B5BB-E804D05B5CAD}" dt="2021-11-24T09:02:14.733" v="23" actId="478"/>
          <ac:spMkLst>
            <pc:docMk/>
            <pc:sldMk cId="0" sldId="301"/>
            <ac:spMk id="2" creationId="{1889D1E7-0BA9-418F-84C2-50954604AA6E}"/>
          </ac:spMkLst>
        </pc:spChg>
        <pc:spChg chg="add mod">
          <ac:chgData name="inta meiere" userId="0e6db1325b9a9303" providerId="LiveId" clId="{E1901415-08DC-42E6-B5BB-E804D05B5CAD}" dt="2021-12-02T06:16:55.809" v="1797" actId="207"/>
          <ac:spMkLst>
            <pc:docMk/>
            <pc:sldMk cId="0" sldId="301"/>
            <ac:spMk id="2" creationId="{A1C4F436-393F-47BA-9882-5821DEEC25E4}"/>
          </ac:spMkLst>
        </pc:spChg>
        <pc:spChg chg="add mod">
          <ac:chgData name="inta meiere" userId="0e6db1325b9a9303" providerId="LiveId" clId="{E1901415-08DC-42E6-B5BB-E804D05B5CAD}" dt="2021-12-02T06:46:05.613" v="1890" actId="21"/>
          <ac:spMkLst>
            <pc:docMk/>
            <pc:sldMk cId="0" sldId="301"/>
            <ac:spMk id="3" creationId="{54DDE455-E20D-4DF1-A622-8F6351420BC2}"/>
          </ac:spMkLst>
        </pc:spChg>
        <pc:spChg chg="del">
          <ac:chgData name="inta meiere" userId="0e6db1325b9a9303" providerId="LiveId" clId="{E1901415-08DC-42E6-B5BB-E804D05B5CAD}" dt="2021-11-24T09:02:47.096" v="30" actId="478"/>
          <ac:spMkLst>
            <pc:docMk/>
            <pc:sldMk cId="0" sldId="301"/>
            <ac:spMk id="4" creationId="{F57EEA80-A57C-40E2-A5E4-42A993A0D4E7}"/>
          </ac:spMkLst>
        </pc:spChg>
        <pc:spChg chg="del">
          <ac:chgData name="inta meiere" userId="0e6db1325b9a9303" providerId="LiveId" clId="{E1901415-08DC-42E6-B5BB-E804D05B5CAD}" dt="2021-11-24T09:02:35.573" v="27" actId="478"/>
          <ac:spMkLst>
            <pc:docMk/>
            <pc:sldMk cId="0" sldId="301"/>
            <ac:spMk id="6" creationId="{D5760F83-0661-4F71-9F44-598F660AEF55}"/>
          </ac:spMkLst>
        </pc:spChg>
        <pc:spChg chg="add mod">
          <ac:chgData name="inta meiere" userId="0e6db1325b9a9303" providerId="LiveId" clId="{E1901415-08DC-42E6-B5BB-E804D05B5CAD}" dt="2021-12-02T06:50:29.269" v="1985" actId="1076"/>
          <ac:spMkLst>
            <pc:docMk/>
            <pc:sldMk cId="0" sldId="301"/>
            <ac:spMk id="6" creationId="{E5FB71A8-F485-4AB7-AEF7-1C9534CF519D}"/>
          </ac:spMkLst>
        </pc:spChg>
        <pc:spChg chg="add mod">
          <ac:chgData name="inta meiere" userId="0e6db1325b9a9303" providerId="LiveId" clId="{E1901415-08DC-42E6-B5BB-E804D05B5CAD}" dt="2021-12-07T14:43:36.947" v="3271" actId="20577"/>
          <ac:spMkLst>
            <pc:docMk/>
            <pc:sldMk cId="0" sldId="301"/>
            <ac:spMk id="7" creationId="{254CBD9E-D9CD-491F-97BA-512BB156CE45}"/>
          </ac:spMkLst>
        </pc:spChg>
        <pc:spChg chg="mod">
          <ac:chgData name="inta meiere" userId="0e6db1325b9a9303" providerId="LiveId" clId="{E1901415-08DC-42E6-B5BB-E804D05B5CAD}" dt="2021-11-24T09:03:06.685" v="37" actId="20577"/>
          <ac:spMkLst>
            <pc:docMk/>
            <pc:sldMk cId="0" sldId="301"/>
            <ac:spMk id="14" creationId="{00000000-0000-0000-0000-000000000000}"/>
          </ac:spMkLst>
        </pc:spChg>
        <pc:picChg chg="add mod">
          <ac:chgData name="inta meiere" userId="0e6db1325b9a9303" providerId="LiveId" clId="{E1901415-08DC-42E6-B5BB-E804D05B5CAD}" dt="2021-12-02T06:46:34.018" v="1893" actId="1076"/>
          <ac:picMkLst>
            <pc:docMk/>
            <pc:sldMk cId="0" sldId="301"/>
            <ac:picMk id="5" creationId="{6CEC9301-4C38-40FA-89E1-0A7F1CB68D01}"/>
          </ac:picMkLst>
        </pc:picChg>
        <pc:picChg chg="del">
          <ac:chgData name="inta meiere" userId="0e6db1325b9a9303" providerId="LiveId" clId="{E1901415-08DC-42E6-B5BB-E804D05B5CAD}" dt="2021-11-24T09:02:21.783" v="25" actId="478"/>
          <ac:picMkLst>
            <pc:docMk/>
            <pc:sldMk cId="0" sldId="301"/>
            <ac:picMk id="5" creationId="{D161DF69-9A40-4725-AB86-876E843DF2B4}"/>
          </ac:picMkLst>
        </pc:picChg>
        <pc:picChg chg="del">
          <ac:chgData name="inta meiere" userId="0e6db1325b9a9303" providerId="LiveId" clId="{E1901415-08DC-42E6-B5BB-E804D05B5CAD}" dt="2021-11-24T09:02:42.053" v="29" actId="478"/>
          <ac:picMkLst>
            <pc:docMk/>
            <pc:sldMk cId="0" sldId="301"/>
            <ac:picMk id="7" creationId="{C76504D8-CA83-420A-8851-4419336D9F7D}"/>
          </ac:picMkLst>
        </pc:picChg>
        <pc:picChg chg="del">
          <ac:chgData name="inta meiere" userId="0e6db1325b9a9303" providerId="LiveId" clId="{E1901415-08DC-42E6-B5BB-E804D05B5CAD}" dt="2021-11-24T09:02:24.893" v="26" actId="478"/>
          <ac:picMkLst>
            <pc:docMk/>
            <pc:sldMk cId="0" sldId="301"/>
            <ac:picMk id="9" creationId="{31B5A182-1D47-47D0-8835-38934167387F}"/>
          </ac:picMkLst>
        </pc:picChg>
        <pc:picChg chg="del">
          <ac:chgData name="inta meiere" userId="0e6db1325b9a9303" providerId="LiveId" clId="{E1901415-08DC-42E6-B5BB-E804D05B5CAD}" dt="2021-11-24T09:02:38.867" v="28" actId="478"/>
          <ac:picMkLst>
            <pc:docMk/>
            <pc:sldMk cId="0" sldId="301"/>
            <ac:picMk id="10" creationId="{A3773F1C-5120-42D2-B0C9-E98DF87EE9E7}"/>
          </ac:picMkLst>
        </pc:picChg>
        <pc:picChg chg="del">
          <ac:chgData name="inta meiere" userId="0e6db1325b9a9303" providerId="LiveId" clId="{E1901415-08DC-42E6-B5BB-E804D05B5CAD}" dt="2021-11-24T09:02:17.483" v="24" actId="478"/>
          <ac:picMkLst>
            <pc:docMk/>
            <pc:sldMk cId="0" sldId="301"/>
            <ac:picMk id="12" creationId="{45F33B27-FC2D-457B-A302-20513AA3B8BC}"/>
          </ac:picMkLst>
        </pc:picChg>
      </pc:sldChg>
      <pc:sldChg chg="addSp delSp modSp mod">
        <pc:chgData name="inta meiere" userId="0e6db1325b9a9303" providerId="LiveId" clId="{E1901415-08DC-42E6-B5BB-E804D05B5CAD}" dt="2021-12-02T06:55:27.193" v="1990" actId="20577"/>
        <pc:sldMkLst>
          <pc:docMk/>
          <pc:sldMk cId="0" sldId="306"/>
        </pc:sldMkLst>
        <pc:spChg chg="del">
          <ac:chgData name="inta meiere" userId="0e6db1325b9a9303" providerId="LiveId" clId="{E1901415-08DC-42E6-B5BB-E804D05B5CAD}" dt="2021-11-24T09:03:32.136" v="38" actId="478"/>
          <ac:spMkLst>
            <pc:docMk/>
            <pc:sldMk cId="0" sldId="306"/>
            <ac:spMk id="2" creationId="{CA6F6F68-B0D9-465C-912D-E0DBAB910166}"/>
          </ac:spMkLst>
        </pc:spChg>
        <pc:spChg chg="add mod">
          <ac:chgData name="inta meiere" userId="0e6db1325b9a9303" providerId="LiveId" clId="{E1901415-08DC-42E6-B5BB-E804D05B5CAD}" dt="2021-12-02T06:55:27.193" v="1990" actId="20577"/>
          <ac:spMkLst>
            <pc:docMk/>
            <pc:sldMk cId="0" sldId="306"/>
            <ac:spMk id="2" creationId="{D63F2587-0E3E-4CE3-BE59-7BA982C184A4}"/>
          </ac:spMkLst>
        </pc:spChg>
        <pc:spChg chg="add mod">
          <ac:chgData name="inta meiere" userId="0e6db1325b9a9303" providerId="LiveId" clId="{E1901415-08DC-42E6-B5BB-E804D05B5CAD}" dt="2021-12-02T06:19:17.366" v="1805" actId="1076"/>
          <ac:spMkLst>
            <pc:docMk/>
            <pc:sldMk cId="0" sldId="306"/>
            <ac:spMk id="4" creationId="{2D608448-B5BF-4E11-803A-9DA1CDE373FC}"/>
          </ac:spMkLst>
        </pc:spChg>
        <pc:spChg chg="del">
          <ac:chgData name="inta meiere" userId="0e6db1325b9a9303" providerId="LiveId" clId="{E1901415-08DC-42E6-B5BB-E804D05B5CAD}" dt="2021-11-24T09:03:42.792" v="40" actId="478"/>
          <ac:spMkLst>
            <pc:docMk/>
            <pc:sldMk cId="0" sldId="306"/>
            <ac:spMk id="5" creationId="{1D320796-6A10-43E0-9276-F20EB5422450}"/>
          </ac:spMkLst>
        </pc:spChg>
        <pc:spChg chg="del">
          <ac:chgData name="inta meiere" userId="0e6db1325b9a9303" providerId="LiveId" clId="{E1901415-08DC-42E6-B5BB-E804D05B5CAD}" dt="2021-11-24T09:03:48.164" v="41" actId="478"/>
          <ac:spMkLst>
            <pc:docMk/>
            <pc:sldMk cId="0" sldId="306"/>
            <ac:spMk id="6" creationId="{1531EF9E-0497-4480-A4D9-00092D2C4496}"/>
          </ac:spMkLst>
        </pc:spChg>
        <pc:spChg chg="del">
          <ac:chgData name="inta meiere" userId="0e6db1325b9a9303" providerId="LiveId" clId="{E1901415-08DC-42E6-B5BB-E804D05B5CAD}" dt="2021-11-24T09:03:55.086" v="42" actId="478"/>
          <ac:spMkLst>
            <pc:docMk/>
            <pc:sldMk cId="0" sldId="306"/>
            <ac:spMk id="9" creationId="{938AD1CE-FBF1-45D2-AB6E-619BBCE3905E}"/>
          </ac:spMkLst>
        </pc:spChg>
        <pc:picChg chg="add mod">
          <ac:chgData name="inta meiere" userId="0e6db1325b9a9303" providerId="LiveId" clId="{E1901415-08DC-42E6-B5BB-E804D05B5CAD}" dt="2021-12-02T06:55:22.917" v="1989" actId="1076"/>
          <ac:picMkLst>
            <pc:docMk/>
            <pc:sldMk cId="0" sldId="306"/>
            <ac:picMk id="6" creationId="{F6E1E9E1-4843-4EE6-B06B-65182447FA9A}"/>
          </ac:picMkLst>
        </pc:picChg>
        <pc:picChg chg="del">
          <ac:chgData name="inta meiere" userId="0e6db1325b9a9303" providerId="LiveId" clId="{E1901415-08DC-42E6-B5BB-E804D05B5CAD}" dt="2021-11-24T09:03:37.386" v="39" actId="478"/>
          <ac:picMkLst>
            <pc:docMk/>
            <pc:sldMk cId="0" sldId="306"/>
            <ac:picMk id="12" creationId="{6625F6FA-848E-4B3C-BD45-6801735A370A}"/>
          </ac:picMkLst>
        </pc:picChg>
      </pc:sldChg>
      <pc:sldChg chg="addSp delSp modSp mod">
        <pc:chgData name="inta meiere" userId="0e6db1325b9a9303" providerId="LiveId" clId="{E1901415-08DC-42E6-B5BB-E804D05B5CAD}" dt="2021-12-02T06:59:11.698" v="2013" actId="20577"/>
        <pc:sldMkLst>
          <pc:docMk/>
          <pc:sldMk cId="0" sldId="307"/>
        </pc:sldMkLst>
        <pc:spChg chg="del">
          <ac:chgData name="inta meiere" userId="0e6db1325b9a9303" providerId="LiveId" clId="{E1901415-08DC-42E6-B5BB-E804D05B5CAD}" dt="2021-11-24T09:06:29.808" v="72" actId="478"/>
          <ac:spMkLst>
            <pc:docMk/>
            <pc:sldMk cId="0" sldId="307"/>
            <ac:spMk id="3" creationId="{41834FCA-38B5-4E72-A792-4273DFB87249}"/>
          </ac:spMkLst>
        </pc:spChg>
        <pc:spChg chg="add mod">
          <ac:chgData name="inta meiere" userId="0e6db1325b9a9303" providerId="LiveId" clId="{E1901415-08DC-42E6-B5BB-E804D05B5CAD}" dt="2021-12-02T06:59:11.698" v="2013" actId="20577"/>
          <ac:spMkLst>
            <pc:docMk/>
            <pc:sldMk cId="0" sldId="307"/>
            <ac:spMk id="3" creationId="{98457EC2-E060-4E9E-907D-29667CFF07B7}"/>
          </ac:spMkLst>
        </pc:spChg>
        <pc:spChg chg="del">
          <ac:chgData name="inta meiere" userId="0e6db1325b9a9303" providerId="LiveId" clId="{E1901415-08DC-42E6-B5BB-E804D05B5CAD}" dt="2021-11-24T09:06:24.186" v="71" actId="478"/>
          <ac:spMkLst>
            <pc:docMk/>
            <pc:sldMk cId="0" sldId="307"/>
            <ac:spMk id="11" creationId="{72A5DD9F-C363-4FBF-89D7-63C8F265E319}"/>
          </ac:spMkLst>
        </pc:spChg>
        <pc:spChg chg="del">
          <ac:chgData name="inta meiere" userId="0e6db1325b9a9303" providerId="LiveId" clId="{E1901415-08DC-42E6-B5BB-E804D05B5CAD}" dt="2021-11-24T09:06:34.016" v="73" actId="478"/>
          <ac:spMkLst>
            <pc:docMk/>
            <pc:sldMk cId="0" sldId="307"/>
            <ac:spMk id="12" creationId="{ACBCFFA4-D72B-400E-B925-6D51FFDE3FBB}"/>
          </ac:spMkLst>
        </pc:spChg>
        <pc:spChg chg="add del mod">
          <ac:chgData name="inta meiere" userId="0e6db1325b9a9303" providerId="LiveId" clId="{E1901415-08DC-42E6-B5BB-E804D05B5CAD}" dt="2021-11-29T16:51:29.513" v="1533"/>
          <ac:spMkLst>
            <pc:docMk/>
            <pc:sldMk cId="0" sldId="307"/>
            <ac:spMk id="16" creationId="{6BAF35E5-F84B-4D4C-9687-EE8063E905D0}"/>
          </ac:spMkLst>
        </pc:spChg>
        <pc:spChg chg="add del mod">
          <ac:chgData name="inta meiere" userId="0e6db1325b9a9303" providerId="LiveId" clId="{E1901415-08DC-42E6-B5BB-E804D05B5CAD}" dt="2021-11-29T16:51:29.513" v="1535"/>
          <ac:spMkLst>
            <pc:docMk/>
            <pc:sldMk cId="0" sldId="307"/>
            <ac:spMk id="17" creationId="{F053F180-D415-43F2-94A4-47457C646598}"/>
          </ac:spMkLst>
        </pc:spChg>
        <pc:spChg chg="mod">
          <ac:chgData name="inta meiere" userId="0e6db1325b9a9303" providerId="LiveId" clId="{E1901415-08DC-42E6-B5BB-E804D05B5CAD}" dt="2021-11-24T09:06:51.148" v="82" actId="20577"/>
          <ac:spMkLst>
            <pc:docMk/>
            <pc:sldMk cId="0" sldId="307"/>
            <ac:spMk id="18" creationId="{00000000-0000-0000-0000-000000000000}"/>
          </ac:spMkLst>
        </pc:spChg>
        <pc:spChg chg="add del mod">
          <ac:chgData name="inta meiere" userId="0e6db1325b9a9303" providerId="LiveId" clId="{E1901415-08DC-42E6-B5BB-E804D05B5CAD}" dt="2021-11-29T16:51:29.513" v="1537"/>
          <ac:spMkLst>
            <pc:docMk/>
            <pc:sldMk cId="0" sldId="307"/>
            <ac:spMk id="19" creationId="{C2109738-FD39-488B-947F-0AE826E01D84}"/>
          </ac:spMkLst>
        </pc:spChg>
        <pc:spChg chg="add del mod">
          <ac:chgData name="inta meiere" userId="0e6db1325b9a9303" providerId="LiveId" clId="{E1901415-08DC-42E6-B5BB-E804D05B5CAD}" dt="2021-11-29T16:52:07.890" v="1542"/>
          <ac:spMkLst>
            <pc:docMk/>
            <pc:sldMk cId="0" sldId="307"/>
            <ac:spMk id="21" creationId="{AE3F0D62-250F-4036-84B4-6BDD554139AA}"/>
          </ac:spMkLst>
        </pc:spChg>
        <pc:picChg chg="add mod">
          <ac:chgData name="inta meiere" userId="0e6db1325b9a9303" providerId="LiveId" clId="{E1901415-08DC-42E6-B5BB-E804D05B5CAD}" dt="2021-11-29T16:34:41.897" v="1447" actId="1076"/>
          <ac:picMkLst>
            <pc:docMk/>
            <pc:sldMk cId="0" sldId="307"/>
            <ac:picMk id="5" creationId="{7978F213-2CC0-4C97-A328-3E87A2005242}"/>
          </ac:picMkLst>
        </pc:picChg>
        <pc:picChg chg="add mod">
          <ac:chgData name="inta meiere" userId="0e6db1325b9a9303" providerId="LiveId" clId="{E1901415-08DC-42E6-B5BB-E804D05B5CAD}" dt="2021-11-29T16:34:50.534" v="1448" actId="1076"/>
          <ac:picMkLst>
            <pc:docMk/>
            <pc:sldMk cId="0" sldId="307"/>
            <ac:picMk id="7" creationId="{895478F3-510E-4EF6-9DC2-4AB27F56B115}"/>
          </ac:picMkLst>
        </pc:picChg>
        <pc:picChg chg="del">
          <ac:chgData name="inta meiere" userId="0e6db1325b9a9303" providerId="LiveId" clId="{E1901415-08DC-42E6-B5BB-E804D05B5CAD}" dt="2021-11-24T09:06:40.177" v="74" actId="478"/>
          <ac:picMkLst>
            <pc:docMk/>
            <pc:sldMk cId="0" sldId="307"/>
            <ac:picMk id="8" creationId="{5172595B-4026-4B5D-A3E8-0B47D5388368}"/>
          </ac:picMkLst>
        </pc:picChg>
        <pc:picChg chg="add mod">
          <ac:chgData name="inta meiere" userId="0e6db1325b9a9303" providerId="LiveId" clId="{E1901415-08DC-42E6-B5BB-E804D05B5CAD}" dt="2021-11-29T16:34:57.081" v="1449" actId="1076"/>
          <ac:picMkLst>
            <pc:docMk/>
            <pc:sldMk cId="0" sldId="307"/>
            <ac:picMk id="9" creationId="{D4EA255E-6A4D-47CA-B624-C91F5B61BB25}"/>
          </ac:picMkLst>
        </pc:picChg>
        <pc:picChg chg="del">
          <ac:chgData name="inta meiere" userId="0e6db1325b9a9303" providerId="LiveId" clId="{E1901415-08DC-42E6-B5BB-E804D05B5CAD}" dt="2021-11-24T09:06:42.395" v="75" actId="478"/>
          <ac:picMkLst>
            <pc:docMk/>
            <pc:sldMk cId="0" sldId="307"/>
            <ac:picMk id="10" creationId="{4F29F54B-3B04-46AC-A948-D4A3D2B95479}"/>
          </ac:picMkLst>
        </pc:picChg>
        <pc:picChg chg="add mod">
          <ac:chgData name="inta meiere" userId="0e6db1325b9a9303" providerId="LiveId" clId="{E1901415-08DC-42E6-B5BB-E804D05B5CAD}" dt="2021-11-29T16:53:01.222" v="1543" actId="1076"/>
          <ac:picMkLst>
            <pc:docMk/>
            <pc:sldMk cId="0" sldId="307"/>
            <ac:picMk id="11" creationId="{72C72C84-3EE3-4B9B-8243-8DE1990D832A}"/>
          </ac:picMkLst>
        </pc:picChg>
        <pc:picChg chg="add del mod">
          <ac:chgData name="inta meiere" userId="0e6db1325b9a9303" providerId="LiveId" clId="{E1901415-08DC-42E6-B5BB-E804D05B5CAD}" dt="2021-11-29T16:41:15.239" v="1455" actId="478"/>
          <ac:picMkLst>
            <pc:docMk/>
            <pc:sldMk cId="0" sldId="307"/>
            <ac:picMk id="13" creationId="{19C45068-9CA0-4DAA-BC6A-EFD4A73BEA0D}"/>
          </ac:picMkLst>
        </pc:picChg>
        <pc:picChg chg="del">
          <ac:chgData name="inta meiere" userId="0e6db1325b9a9303" providerId="LiveId" clId="{E1901415-08DC-42E6-B5BB-E804D05B5CAD}" dt="2021-11-24T09:06:16.112" v="70" actId="478"/>
          <ac:picMkLst>
            <pc:docMk/>
            <pc:sldMk cId="0" sldId="307"/>
            <ac:picMk id="14" creationId="{5908BA65-4334-43EC-A98F-E169C0E178A0}"/>
          </ac:picMkLst>
        </pc:picChg>
        <pc:picChg chg="add mod">
          <ac:chgData name="inta meiere" userId="0e6db1325b9a9303" providerId="LiveId" clId="{E1901415-08DC-42E6-B5BB-E804D05B5CAD}" dt="2021-11-29T16:53:08.550" v="1544" actId="1076"/>
          <ac:picMkLst>
            <pc:docMk/>
            <pc:sldMk cId="0" sldId="307"/>
            <ac:picMk id="15" creationId="{AC208DD0-BA9C-491A-B4D7-7B5864F23A9E}"/>
          </ac:picMkLst>
        </pc:picChg>
        <pc:picChg chg="add mod">
          <ac:chgData name="inta meiere" userId="0e6db1325b9a9303" providerId="LiveId" clId="{E1901415-08DC-42E6-B5BB-E804D05B5CAD}" dt="2021-11-30T09:46:13.324" v="1686" actId="14100"/>
          <ac:picMkLst>
            <pc:docMk/>
            <pc:sldMk cId="0" sldId="307"/>
            <ac:picMk id="20" creationId="{DB6A6175-EB1B-4D6F-9F47-56BADA2FA877}"/>
          </ac:picMkLst>
        </pc:picChg>
      </pc:sldChg>
      <pc:sldChg chg="addSp delSp modSp mod">
        <pc:chgData name="inta meiere" userId="0e6db1325b9a9303" providerId="LiveId" clId="{E1901415-08DC-42E6-B5BB-E804D05B5CAD}" dt="2021-12-03T08:26:57.488" v="3111" actId="1076"/>
        <pc:sldMkLst>
          <pc:docMk/>
          <pc:sldMk cId="0" sldId="312"/>
        </pc:sldMkLst>
        <pc:spChg chg="add mod">
          <ac:chgData name="inta meiere" userId="0e6db1325b9a9303" providerId="LiveId" clId="{E1901415-08DC-42E6-B5BB-E804D05B5CAD}" dt="2021-12-03T08:25:05.107" v="3104" actId="1582"/>
          <ac:spMkLst>
            <pc:docMk/>
            <pc:sldMk cId="0" sldId="312"/>
            <ac:spMk id="2" creationId="{9E615B11-5122-41C1-B14C-86A9B7964B86}"/>
          </ac:spMkLst>
        </pc:spChg>
        <pc:spChg chg="add del mod">
          <ac:chgData name="inta meiere" userId="0e6db1325b9a9303" providerId="LiveId" clId="{E1901415-08DC-42E6-B5BB-E804D05B5CAD}" dt="2021-11-29T15:35:12.945" v="1224"/>
          <ac:spMkLst>
            <pc:docMk/>
            <pc:sldMk cId="0" sldId="312"/>
            <ac:spMk id="3" creationId="{B073C5B1-13D3-4D22-9228-CD328D05B9E0}"/>
          </ac:spMkLst>
        </pc:spChg>
        <pc:spChg chg="add mod">
          <ac:chgData name="inta meiere" userId="0e6db1325b9a9303" providerId="LiveId" clId="{E1901415-08DC-42E6-B5BB-E804D05B5CAD}" dt="2021-11-29T15:35:19.833" v="1225" actId="767"/>
          <ac:spMkLst>
            <pc:docMk/>
            <pc:sldMk cId="0" sldId="312"/>
            <ac:spMk id="4" creationId="{8DB0A2C7-D965-47AE-9829-5683FC88B2DD}"/>
          </ac:spMkLst>
        </pc:spChg>
        <pc:spChg chg="add del mod">
          <ac:chgData name="inta meiere" userId="0e6db1325b9a9303" providerId="LiveId" clId="{E1901415-08DC-42E6-B5BB-E804D05B5CAD}" dt="2021-11-29T15:37:55.009" v="1252"/>
          <ac:spMkLst>
            <pc:docMk/>
            <pc:sldMk cId="0" sldId="312"/>
            <ac:spMk id="6" creationId="{89B9CC68-B4D2-4C51-9C88-1943AD93C810}"/>
          </ac:spMkLst>
        </pc:spChg>
        <pc:spChg chg="del">
          <ac:chgData name="inta meiere" userId="0e6db1325b9a9303" providerId="LiveId" clId="{E1901415-08DC-42E6-B5BB-E804D05B5CAD}" dt="2021-11-24T09:05:59.051" v="62" actId="478"/>
          <ac:spMkLst>
            <pc:docMk/>
            <pc:sldMk cId="0" sldId="312"/>
            <ac:spMk id="7" creationId="{AA44E9AF-F550-4572-9817-BF440502ED33}"/>
          </ac:spMkLst>
        </pc:spChg>
        <pc:spChg chg="del">
          <ac:chgData name="inta meiere" userId="0e6db1325b9a9303" providerId="LiveId" clId="{E1901415-08DC-42E6-B5BB-E804D05B5CAD}" dt="2021-11-24T09:05:46.770" v="59" actId="478"/>
          <ac:spMkLst>
            <pc:docMk/>
            <pc:sldMk cId="0" sldId="312"/>
            <ac:spMk id="11" creationId="{DA07E0C1-6C4F-47BB-B41C-7FA55BA9927D}"/>
          </ac:spMkLst>
        </pc:spChg>
        <pc:spChg chg="del">
          <ac:chgData name="inta meiere" userId="0e6db1325b9a9303" providerId="LiveId" clId="{E1901415-08DC-42E6-B5BB-E804D05B5CAD}" dt="2021-11-24T09:05:29.001" v="56" actId="478"/>
          <ac:spMkLst>
            <pc:docMk/>
            <pc:sldMk cId="0" sldId="312"/>
            <ac:spMk id="12" creationId="{03AC6AD0-8DB4-4105-B869-BD836D3CF9C7}"/>
          </ac:spMkLst>
        </pc:spChg>
        <pc:spChg chg="add mod">
          <ac:chgData name="inta meiere" userId="0e6db1325b9a9303" providerId="LiveId" clId="{E1901415-08DC-42E6-B5BB-E804D05B5CAD}" dt="2021-12-03T08:26:29.075" v="3109" actId="1076"/>
          <ac:spMkLst>
            <pc:docMk/>
            <pc:sldMk cId="0" sldId="312"/>
            <ac:spMk id="12" creationId="{D28A295F-391D-4A22-B438-A476D986D361}"/>
          </ac:spMkLst>
        </pc:spChg>
        <pc:spChg chg="add mod">
          <ac:chgData name="inta meiere" userId="0e6db1325b9a9303" providerId="LiveId" clId="{E1901415-08DC-42E6-B5BB-E804D05B5CAD}" dt="2021-11-30T09:37:38.068" v="1606" actId="1076"/>
          <ac:spMkLst>
            <pc:docMk/>
            <pc:sldMk cId="0" sldId="312"/>
            <ac:spMk id="13" creationId="{94CC76DF-52F1-4774-9336-9D770E56DAEB}"/>
          </ac:spMkLst>
        </pc:spChg>
        <pc:spChg chg="del">
          <ac:chgData name="inta meiere" userId="0e6db1325b9a9303" providerId="LiveId" clId="{E1901415-08DC-42E6-B5BB-E804D05B5CAD}" dt="2021-11-24T09:05:35.258" v="57" actId="478"/>
          <ac:spMkLst>
            <pc:docMk/>
            <pc:sldMk cId="0" sldId="312"/>
            <ac:spMk id="14" creationId="{E25CF9C9-2E9A-4121-8C7D-33B27F9259B1}"/>
          </ac:spMkLst>
        </pc:spChg>
        <pc:spChg chg="mod">
          <ac:chgData name="inta meiere" userId="0e6db1325b9a9303" providerId="LiveId" clId="{E1901415-08DC-42E6-B5BB-E804D05B5CAD}" dt="2021-11-24T09:06:09.138" v="69" actId="20577"/>
          <ac:spMkLst>
            <pc:docMk/>
            <pc:sldMk cId="0" sldId="312"/>
            <ac:spMk id="19" creationId="{00000000-0000-0000-0000-000000000000}"/>
          </ac:spMkLst>
        </pc:spChg>
        <pc:picChg chg="del">
          <ac:chgData name="inta meiere" userId="0e6db1325b9a9303" providerId="LiveId" clId="{E1901415-08DC-42E6-B5BB-E804D05B5CAD}" dt="2021-11-24T09:05:49.549" v="60" actId="478"/>
          <ac:picMkLst>
            <pc:docMk/>
            <pc:sldMk cId="0" sldId="312"/>
            <ac:picMk id="3" creationId="{B1528792-9ECB-4F87-82EF-5C5296E89284}"/>
          </ac:picMkLst>
        </pc:picChg>
        <pc:picChg chg="del">
          <ac:chgData name="inta meiere" userId="0e6db1325b9a9303" providerId="LiveId" clId="{E1901415-08DC-42E6-B5BB-E804D05B5CAD}" dt="2021-11-24T09:05:52.142" v="61" actId="478"/>
          <ac:picMkLst>
            <pc:docMk/>
            <pc:sldMk cId="0" sldId="312"/>
            <ac:picMk id="4" creationId="{1591C10B-79DF-4CE7-B8A5-FFA1D8212882}"/>
          </ac:picMkLst>
        </pc:picChg>
        <pc:picChg chg="add del mod">
          <ac:chgData name="inta meiere" userId="0e6db1325b9a9303" providerId="LiveId" clId="{E1901415-08DC-42E6-B5BB-E804D05B5CAD}" dt="2021-11-29T15:37:25.589" v="1246" actId="478"/>
          <ac:picMkLst>
            <pc:docMk/>
            <pc:sldMk cId="0" sldId="312"/>
            <ac:picMk id="5" creationId="{DF0C8F16-594B-43D5-BA12-DB7A6CA1971C}"/>
          </ac:picMkLst>
        </pc:picChg>
        <pc:picChg chg="del">
          <ac:chgData name="inta meiere" userId="0e6db1325b9a9303" providerId="LiveId" clId="{E1901415-08DC-42E6-B5BB-E804D05B5CAD}" dt="2021-11-24T09:05:41.039" v="58" actId="478"/>
          <ac:picMkLst>
            <pc:docMk/>
            <pc:sldMk cId="0" sldId="312"/>
            <ac:picMk id="6" creationId="{447ADBCE-12CD-4217-8599-8FBC3C5D748F}"/>
          </ac:picMkLst>
        </pc:picChg>
        <pc:picChg chg="add mod">
          <ac:chgData name="inta meiere" userId="0e6db1325b9a9303" providerId="LiveId" clId="{E1901415-08DC-42E6-B5BB-E804D05B5CAD}" dt="2021-11-29T15:40:31.318" v="1281" actId="1076"/>
          <ac:picMkLst>
            <pc:docMk/>
            <pc:sldMk cId="0" sldId="312"/>
            <ac:picMk id="7" creationId="{29518505-BD65-47DF-8F63-E4766EDF131F}"/>
          </ac:picMkLst>
        </pc:picChg>
        <pc:picChg chg="add mod modCrop">
          <ac:chgData name="inta meiere" userId="0e6db1325b9a9303" providerId="LiveId" clId="{E1901415-08DC-42E6-B5BB-E804D05B5CAD}" dt="2021-12-03T08:26:57.488" v="3111" actId="1076"/>
          <ac:picMkLst>
            <pc:docMk/>
            <pc:sldMk cId="0" sldId="312"/>
            <ac:picMk id="9" creationId="{1A52931D-2338-4134-9BDF-1FA94208FF11}"/>
          </ac:picMkLst>
        </pc:picChg>
        <pc:picChg chg="del">
          <ac:chgData name="inta meiere" userId="0e6db1325b9a9303" providerId="LiveId" clId="{E1901415-08DC-42E6-B5BB-E804D05B5CAD}" dt="2021-11-24T09:05:21.991" v="55" actId="478"/>
          <ac:picMkLst>
            <pc:docMk/>
            <pc:sldMk cId="0" sldId="312"/>
            <ac:picMk id="9" creationId="{1D352818-95CE-433D-9C74-1018D0F69BDB}"/>
          </ac:picMkLst>
        </pc:picChg>
        <pc:picChg chg="add del mod">
          <ac:chgData name="inta meiere" userId="0e6db1325b9a9303" providerId="LiveId" clId="{E1901415-08DC-42E6-B5BB-E804D05B5CAD}" dt="2021-11-29T15:52:19.024" v="1301" actId="478"/>
          <ac:picMkLst>
            <pc:docMk/>
            <pc:sldMk cId="0" sldId="312"/>
            <ac:picMk id="11" creationId="{41205A11-D31F-4C0A-801A-295134149165}"/>
          </ac:picMkLst>
        </pc:picChg>
      </pc:sldChg>
      <pc:sldChg chg="addSp delSp modSp mod">
        <pc:chgData name="inta meiere" userId="0e6db1325b9a9303" providerId="LiveId" clId="{E1901415-08DC-42E6-B5BB-E804D05B5CAD}" dt="2021-12-03T08:04:27.171" v="3024" actId="1076"/>
        <pc:sldMkLst>
          <pc:docMk/>
          <pc:sldMk cId="1491577432" sldId="317"/>
        </pc:sldMkLst>
        <pc:spChg chg="del">
          <ac:chgData name="inta meiere" userId="0e6db1325b9a9303" providerId="LiveId" clId="{E1901415-08DC-42E6-B5BB-E804D05B5CAD}" dt="2021-11-24T09:07:00.578" v="83" actId="478"/>
          <ac:spMkLst>
            <pc:docMk/>
            <pc:sldMk cId="1491577432" sldId="317"/>
            <ac:spMk id="4" creationId="{41DFE0FA-00ED-4F33-8092-340352D56824}"/>
          </ac:spMkLst>
        </pc:spChg>
        <pc:spChg chg="add del mod">
          <ac:chgData name="inta meiere" userId="0e6db1325b9a9303" providerId="LiveId" clId="{E1901415-08DC-42E6-B5BB-E804D05B5CAD}" dt="2021-11-29T07:50:18.636" v="1145"/>
          <ac:spMkLst>
            <pc:docMk/>
            <pc:sldMk cId="1491577432" sldId="317"/>
            <ac:spMk id="4" creationId="{A006DDC3-B646-4AE3-915C-F64199BED54A}"/>
          </ac:spMkLst>
        </pc:spChg>
        <pc:spChg chg="add mod">
          <ac:chgData name="inta meiere" userId="0e6db1325b9a9303" providerId="LiveId" clId="{E1901415-08DC-42E6-B5BB-E804D05B5CAD}" dt="2021-12-03T07:58:49.361" v="2952" actId="20577"/>
          <ac:spMkLst>
            <pc:docMk/>
            <pc:sldMk cId="1491577432" sldId="317"/>
            <ac:spMk id="4" creationId="{D7B2C51E-BD88-4AEB-B20E-391372C18F2D}"/>
          </ac:spMkLst>
        </pc:spChg>
        <pc:spChg chg="del">
          <ac:chgData name="inta meiere" userId="0e6db1325b9a9303" providerId="LiveId" clId="{E1901415-08DC-42E6-B5BB-E804D05B5CAD}" dt="2021-11-24T09:07:22.724" v="88" actId="478"/>
          <ac:spMkLst>
            <pc:docMk/>
            <pc:sldMk cId="1491577432" sldId="317"/>
            <ac:spMk id="5" creationId="{AA32D652-F470-4ADC-937C-ED628198A1CE}"/>
          </ac:spMkLst>
        </pc:spChg>
        <pc:spChg chg="add mod">
          <ac:chgData name="inta meiere" userId="0e6db1325b9a9303" providerId="LiveId" clId="{E1901415-08DC-42E6-B5BB-E804D05B5CAD}" dt="2021-12-03T08:04:11.286" v="3023" actId="20577"/>
          <ac:spMkLst>
            <pc:docMk/>
            <pc:sldMk cId="1491577432" sldId="317"/>
            <ac:spMk id="6" creationId="{98C348FD-EA6B-44EA-861D-DAEA20E34D94}"/>
          </ac:spMkLst>
        </pc:spChg>
        <pc:spChg chg="del">
          <ac:chgData name="inta meiere" userId="0e6db1325b9a9303" providerId="LiveId" clId="{E1901415-08DC-42E6-B5BB-E804D05B5CAD}" dt="2021-12-03T08:02:05.865" v="2973" actId="478"/>
          <ac:spMkLst>
            <pc:docMk/>
            <pc:sldMk cId="1491577432" sldId="317"/>
            <ac:spMk id="7" creationId="{7C3764D6-54F2-4198-947B-AFF4E46EE381}"/>
          </ac:spMkLst>
        </pc:spChg>
        <pc:spChg chg="del">
          <ac:chgData name="inta meiere" userId="0e6db1325b9a9303" providerId="LiveId" clId="{E1901415-08DC-42E6-B5BB-E804D05B5CAD}" dt="2021-11-24T09:07:05.517" v="84" actId="478"/>
          <ac:spMkLst>
            <pc:docMk/>
            <pc:sldMk cId="1491577432" sldId="317"/>
            <ac:spMk id="8" creationId="{3521B3AC-EEC1-408D-A99F-D8235142E657}"/>
          </ac:spMkLst>
        </pc:spChg>
        <pc:spChg chg="add mod">
          <ac:chgData name="inta meiere" userId="0e6db1325b9a9303" providerId="LiveId" clId="{E1901415-08DC-42E6-B5BB-E804D05B5CAD}" dt="2021-12-03T06:59:25.493" v="2386" actId="1076"/>
          <ac:spMkLst>
            <pc:docMk/>
            <pc:sldMk cId="1491577432" sldId="317"/>
            <ac:spMk id="8" creationId="{F0B851E0-D962-4F16-B695-BDE024885BF8}"/>
          </ac:spMkLst>
        </pc:spChg>
        <pc:spChg chg="del">
          <ac:chgData name="inta meiere" userId="0e6db1325b9a9303" providerId="LiveId" clId="{E1901415-08DC-42E6-B5BB-E804D05B5CAD}" dt="2021-11-24T09:07:10.248" v="85" actId="478"/>
          <ac:spMkLst>
            <pc:docMk/>
            <pc:sldMk cId="1491577432" sldId="317"/>
            <ac:spMk id="9" creationId="{D557333F-8CED-4B6E-8373-A51C94C3E314}"/>
          </ac:spMkLst>
        </pc:spChg>
        <pc:spChg chg="del">
          <ac:chgData name="inta meiere" userId="0e6db1325b9a9303" providerId="LiveId" clId="{E1901415-08DC-42E6-B5BB-E804D05B5CAD}" dt="2021-11-24T09:07:42.785" v="92" actId="478"/>
          <ac:spMkLst>
            <pc:docMk/>
            <pc:sldMk cId="1491577432" sldId="317"/>
            <ac:spMk id="10" creationId="{2E2E20D7-FA97-4F4E-BDFF-8EB199419C9F}"/>
          </ac:spMkLst>
        </pc:spChg>
        <pc:spChg chg="del">
          <ac:chgData name="inta meiere" userId="0e6db1325b9a9303" providerId="LiveId" clId="{E1901415-08DC-42E6-B5BB-E804D05B5CAD}" dt="2021-11-24T09:07:49.702" v="93" actId="478"/>
          <ac:spMkLst>
            <pc:docMk/>
            <pc:sldMk cId="1491577432" sldId="317"/>
            <ac:spMk id="11" creationId="{7479B58E-556C-4C36-8636-00D53ECD9F00}"/>
          </ac:spMkLst>
        </pc:spChg>
        <pc:spChg chg="del">
          <ac:chgData name="inta meiere" userId="0e6db1325b9a9303" providerId="LiveId" clId="{E1901415-08DC-42E6-B5BB-E804D05B5CAD}" dt="2021-11-24T09:07:17.527" v="87" actId="478"/>
          <ac:spMkLst>
            <pc:docMk/>
            <pc:sldMk cId="1491577432" sldId="317"/>
            <ac:spMk id="15" creationId="{4CA9C2B4-FF9F-437B-9E50-A41716C7AD4A}"/>
          </ac:spMkLst>
        </pc:spChg>
        <pc:spChg chg="del">
          <ac:chgData name="inta meiere" userId="0e6db1325b9a9303" providerId="LiveId" clId="{E1901415-08DC-42E6-B5BB-E804D05B5CAD}" dt="2021-11-24T09:07:29.112" v="90" actId="478"/>
          <ac:spMkLst>
            <pc:docMk/>
            <pc:sldMk cId="1491577432" sldId="317"/>
            <ac:spMk id="16" creationId="{F12352CC-7AA9-4CF5-A34C-8AEA5FF229CC}"/>
          </ac:spMkLst>
        </pc:spChg>
        <pc:spChg chg="mod">
          <ac:chgData name="inta meiere" userId="0e6db1325b9a9303" providerId="LiveId" clId="{E1901415-08DC-42E6-B5BB-E804D05B5CAD}" dt="2021-11-24T09:07:57.213" v="100" actId="20577"/>
          <ac:spMkLst>
            <pc:docMk/>
            <pc:sldMk cId="1491577432" sldId="317"/>
            <ac:spMk id="18" creationId="{00000000-0000-0000-0000-000000000000}"/>
          </ac:spMkLst>
        </pc:spChg>
        <pc:picChg chg="add mod">
          <ac:chgData name="inta meiere" userId="0e6db1325b9a9303" providerId="LiveId" clId="{E1901415-08DC-42E6-B5BB-E804D05B5CAD}" dt="2021-12-03T07:58:14.121" v="2944" actId="1076"/>
          <ac:picMkLst>
            <pc:docMk/>
            <pc:sldMk cId="1491577432" sldId="317"/>
            <ac:picMk id="5" creationId="{6D20F751-F525-4904-895E-F9362FDC78E4}"/>
          </ac:picMkLst>
        </pc:picChg>
        <pc:picChg chg="add del mod">
          <ac:chgData name="inta meiere" userId="0e6db1325b9a9303" providerId="LiveId" clId="{E1901415-08DC-42E6-B5BB-E804D05B5CAD}" dt="2021-11-29T07:51:15.263" v="1147" actId="478"/>
          <ac:picMkLst>
            <pc:docMk/>
            <pc:sldMk cId="1491577432" sldId="317"/>
            <ac:picMk id="5" creationId="{98824D01-F226-4B1F-8E85-B48E706DC6D6}"/>
          </ac:picMkLst>
        </pc:picChg>
        <pc:picChg chg="del">
          <ac:chgData name="inta meiere" userId="0e6db1325b9a9303" providerId="LiveId" clId="{E1901415-08DC-42E6-B5BB-E804D05B5CAD}" dt="2021-11-24T09:07:25.145" v="89" actId="478"/>
          <ac:picMkLst>
            <pc:docMk/>
            <pc:sldMk cId="1491577432" sldId="317"/>
            <ac:picMk id="6" creationId="{19A98D92-197C-4D87-AFDF-ACFB66744C06}"/>
          </ac:picMkLst>
        </pc:picChg>
        <pc:picChg chg="add mod">
          <ac:chgData name="inta meiere" userId="0e6db1325b9a9303" providerId="LiveId" clId="{E1901415-08DC-42E6-B5BB-E804D05B5CAD}" dt="2021-12-03T08:04:27.171" v="3024" actId="1076"/>
          <ac:picMkLst>
            <pc:docMk/>
            <pc:sldMk cId="1491577432" sldId="317"/>
            <ac:picMk id="10" creationId="{C1E10A73-2A40-41B2-95DA-D79F4A0B60BF}"/>
          </ac:picMkLst>
        </pc:picChg>
        <pc:picChg chg="del">
          <ac:chgData name="inta meiere" userId="0e6db1325b9a9303" providerId="LiveId" clId="{E1901415-08DC-42E6-B5BB-E804D05B5CAD}" dt="2021-11-24T09:07:34.737" v="91" actId="478"/>
          <ac:picMkLst>
            <pc:docMk/>
            <pc:sldMk cId="1491577432" sldId="317"/>
            <ac:picMk id="12" creationId="{3D6FB305-99AB-4ADB-8A05-337F437489FB}"/>
          </ac:picMkLst>
        </pc:picChg>
        <pc:picChg chg="del">
          <ac:chgData name="inta meiere" userId="0e6db1325b9a9303" providerId="LiveId" clId="{E1901415-08DC-42E6-B5BB-E804D05B5CAD}" dt="2021-11-24T09:07:12.312" v="86" actId="478"/>
          <ac:picMkLst>
            <pc:docMk/>
            <pc:sldMk cId="1491577432" sldId="317"/>
            <ac:picMk id="14" creationId="{551DEE89-BB69-41FA-8CE8-4186BEE3851C}"/>
          </ac:picMkLst>
        </pc:picChg>
      </pc:sldChg>
      <pc:sldChg chg="addSp delSp modSp mod">
        <pc:chgData name="inta meiere" userId="0e6db1325b9a9303" providerId="LiveId" clId="{E1901415-08DC-42E6-B5BB-E804D05B5CAD}" dt="2021-12-03T08:38:13.567" v="3186" actId="1076"/>
        <pc:sldMkLst>
          <pc:docMk/>
          <pc:sldMk cId="2480546179" sldId="319"/>
        </pc:sldMkLst>
        <pc:spChg chg="mod">
          <ac:chgData name="inta meiere" userId="0e6db1325b9a9303" providerId="LiveId" clId="{E1901415-08DC-42E6-B5BB-E804D05B5CAD}" dt="2021-12-03T08:36:10.246" v="3181" actId="2085"/>
          <ac:spMkLst>
            <pc:docMk/>
            <pc:sldMk cId="2480546179" sldId="319"/>
            <ac:spMk id="3" creationId="{15E4251E-4690-4CC1-8145-36ADA2EB6D03}"/>
          </ac:spMkLst>
        </pc:spChg>
        <pc:spChg chg="del">
          <ac:chgData name="inta meiere" userId="0e6db1325b9a9303" providerId="LiveId" clId="{E1901415-08DC-42E6-B5BB-E804D05B5CAD}" dt="2021-11-24T09:09:59.823" v="125" actId="478"/>
          <ac:spMkLst>
            <pc:docMk/>
            <pc:sldMk cId="2480546179" sldId="319"/>
            <ac:spMk id="3" creationId="{246E1EE9-3631-4CBC-9906-5FDF06C9AA86}"/>
          </ac:spMkLst>
        </pc:spChg>
        <pc:spChg chg="add del mod">
          <ac:chgData name="inta meiere" userId="0e6db1325b9a9303" providerId="LiveId" clId="{E1901415-08DC-42E6-B5BB-E804D05B5CAD}" dt="2021-11-29T07:44:55.948" v="1133" actId="478"/>
          <ac:spMkLst>
            <pc:docMk/>
            <pc:sldMk cId="2480546179" sldId="319"/>
            <ac:spMk id="3" creationId="{F876546C-64AB-412A-A8B9-554929B4450B}"/>
          </ac:spMkLst>
        </pc:spChg>
        <pc:spChg chg="add del mod">
          <ac:chgData name="inta meiere" userId="0e6db1325b9a9303" providerId="LiveId" clId="{E1901415-08DC-42E6-B5BB-E804D05B5CAD}" dt="2021-12-03T08:13:21.121" v="3042"/>
          <ac:spMkLst>
            <pc:docMk/>
            <pc:sldMk cId="2480546179" sldId="319"/>
            <ac:spMk id="4" creationId="{D757717D-C613-4413-96DD-7C02B0828524}"/>
          </ac:spMkLst>
        </pc:spChg>
        <pc:spChg chg="del">
          <ac:chgData name="inta meiere" userId="0e6db1325b9a9303" providerId="LiveId" clId="{E1901415-08DC-42E6-B5BB-E804D05B5CAD}" dt="2021-11-24T09:09:33.878" v="120" actId="478"/>
          <ac:spMkLst>
            <pc:docMk/>
            <pc:sldMk cId="2480546179" sldId="319"/>
            <ac:spMk id="5" creationId="{D5004E9A-AAAE-4D19-A740-617147B645B8}"/>
          </ac:spMkLst>
        </pc:spChg>
        <pc:spChg chg="del">
          <ac:chgData name="inta meiere" userId="0e6db1325b9a9303" providerId="LiveId" clId="{E1901415-08DC-42E6-B5BB-E804D05B5CAD}" dt="2021-11-24T09:09:38.782" v="121" actId="478"/>
          <ac:spMkLst>
            <pc:docMk/>
            <pc:sldMk cId="2480546179" sldId="319"/>
            <ac:spMk id="6" creationId="{5E397C04-E5DB-4C4F-9C27-F72CF4823906}"/>
          </ac:spMkLst>
        </pc:spChg>
        <pc:spChg chg="add del mod">
          <ac:chgData name="inta meiere" userId="0e6db1325b9a9303" providerId="LiveId" clId="{E1901415-08DC-42E6-B5BB-E804D05B5CAD}" dt="2021-11-24T11:26:20.675" v="306"/>
          <ac:spMkLst>
            <pc:docMk/>
            <pc:sldMk cId="2480546179" sldId="319"/>
            <ac:spMk id="6" creationId="{A30B2FF7-4AB6-4C81-8B0C-D1B559525ADE}"/>
          </ac:spMkLst>
        </pc:spChg>
        <pc:spChg chg="del">
          <ac:chgData name="inta meiere" userId="0e6db1325b9a9303" providerId="LiveId" clId="{E1901415-08DC-42E6-B5BB-E804D05B5CAD}" dt="2021-11-24T09:09:21.034" v="117" actId="478"/>
          <ac:spMkLst>
            <pc:docMk/>
            <pc:sldMk cId="2480546179" sldId="319"/>
            <ac:spMk id="7" creationId="{3BF7FDFB-D5A6-40D8-8114-122A3D11A8CF}"/>
          </ac:spMkLst>
        </pc:spChg>
        <pc:spChg chg="del">
          <ac:chgData name="inta meiere" userId="0e6db1325b9a9303" providerId="LiveId" clId="{E1901415-08DC-42E6-B5BB-E804D05B5CAD}" dt="2021-11-24T09:09:46.625" v="123" actId="478"/>
          <ac:spMkLst>
            <pc:docMk/>
            <pc:sldMk cId="2480546179" sldId="319"/>
            <ac:spMk id="10" creationId="{5F8571E4-0937-42D7-A7E0-D93DBDBCCFB5}"/>
          </ac:spMkLst>
        </pc:spChg>
        <pc:spChg chg="del">
          <ac:chgData name="inta meiere" userId="0e6db1325b9a9303" providerId="LiveId" clId="{E1901415-08DC-42E6-B5BB-E804D05B5CAD}" dt="2021-11-24T09:09:51.359" v="124" actId="478"/>
          <ac:spMkLst>
            <pc:docMk/>
            <pc:sldMk cId="2480546179" sldId="319"/>
            <ac:spMk id="11" creationId="{9038204F-64D6-4B02-9469-037D83045600}"/>
          </ac:spMkLst>
        </pc:spChg>
        <pc:spChg chg="del">
          <ac:chgData name="inta meiere" userId="0e6db1325b9a9303" providerId="LiveId" clId="{E1901415-08DC-42E6-B5BB-E804D05B5CAD}" dt="2021-11-24T09:09:25.581" v="118" actId="478"/>
          <ac:spMkLst>
            <pc:docMk/>
            <pc:sldMk cId="2480546179" sldId="319"/>
            <ac:spMk id="12" creationId="{61C21340-14F0-4ED8-B38A-C91B33585415}"/>
          </ac:spMkLst>
        </pc:spChg>
        <pc:spChg chg="mod">
          <ac:chgData name="inta meiere" userId="0e6db1325b9a9303" providerId="LiveId" clId="{E1901415-08DC-42E6-B5BB-E804D05B5CAD}" dt="2021-11-24T09:10:10.429" v="132" actId="20577"/>
          <ac:spMkLst>
            <pc:docMk/>
            <pc:sldMk cId="2480546179" sldId="319"/>
            <ac:spMk id="18" creationId="{00000000-0000-0000-0000-000000000000}"/>
          </ac:spMkLst>
        </pc:spChg>
        <pc:picChg chg="del">
          <ac:chgData name="inta meiere" userId="0e6db1325b9a9303" providerId="LiveId" clId="{E1901415-08DC-42E6-B5BB-E804D05B5CAD}" dt="2021-11-24T09:09:27.815" v="119" actId="478"/>
          <ac:picMkLst>
            <pc:docMk/>
            <pc:sldMk cId="2480546179" sldId="319"/>
            <ac:picMk id="4" creationId="{39B57091-1FFE-44FA-B123-44BD15A05934}"/>
          </ac:picMkLst>
        </pc:picChg>
        <pc:picChg chg="add del mod">
          <ac:chgData name="inta meiere" userId="0e6db1325b9a9303" providerId="LiveId" clId="{E1901415-08DC-42E6-B5BB-E804D05B5CAD}" dt="2021-12-02T19:44:51.386" v="2157" actId="478"/>
          <ac:picMkLst>
            <pc:docMk/>
            <pc:sldMk cId="2480546179" sldId="319"/>
            <ac:picMk id="4" creationId="{6D46C77D-F478-4490-A5B6-5794B510F601}"/>
          </ac:picMkLst>
        </pc:picChg>
        <pc:picChg chg="add del mod modCrop">
          <ac:chgData name="inta meiere" userId="0e6db1325b9a9303" providerId="LiveId" clId="{E1901415-08DC-42E6-B5BB-E804D05B5CAD}" dt="2021-12-03T08:38:07.415" v="3185" actId="478"/>
          <ac:picMkLst>
            <pc:docMk/>
            <pc:sldMk cId="2480546179" sldId="319"/>
            <ac:picMk id="5" creationId="{106E9B52-2CFB-4F58-9A8A-914A643D9805}"/>
          </ac:picMkLst>
        </pc:picChg>
        <pc:picChg chg="add del mod">
          <ac:chgData name="inta meiere" userId="0e6db1325b9a9303" providerId="LiveId" clId="{E1901415-08DC-42E6-B5BB-E804D05B5CAD}" dt="2021-11-24T11:24:12.493" v="300" actId="478"/>
          <ac:picMkLst>
            <pc:docMk/>
            <pc:sldMk cId="2480546179" sldId="319"/>
            <ac:picMk id="5" creationId="{2BB2348E-85C7-4C91-BCF6-1ED1A0E3155D}"/>
          </ac:picMkLst>
        </pc:picChg>
        <pc:picChg chg="add del mod">
          <ac:chgData name="inta meiere" userId="0e6db1325b9a9303" providerId="LiveId" clId="{E1901415-08DC-42E6-B5BB-E804D05B5CAD}" dt="2021-12-02T19:44:48.683" v="2156" actId="478"/>
          <ac:picMkLst>
            <pc:docMk/>
            <pc:sldMk cId="2480546179" sldId="319"/>
            <ac:picMk id="5" creationId="{9BB08CFE-104A-4952-AC47-FC3226145F9F}"/>
          </ac:picMkLst>
        </pc:picChg>
        <pc:picChg chg="add mod">
          <ac:chgData name="inta meiere" userId="0e6db1325b9a9303" providerId="LiveId" clId="{E1901415-08DC-42E6-B5BB-E804D05B5CAD}" dt="2021-12-03T08:38:13.567" v="3186" actId="1076"/>
          <ac:picMkLst>
            <pc:docMk/>
            <pc:sldMk cId="2480546179" sldId="319"/>
            <ac:picMk id="6" creationId="{024B39CD-3B1A-47C8-B121-E43E4C900C0D}"/>
          </ac:picMkLst>
        </pc:picChg>
        <pc:picChg chg="add del mod">
          <ac:chgData name="inta meiere" userId="0e6db1325b9a9303" providerId="LiveId" clId="{E1901415-08DC-42E6-B5BB-E804D05B5CAD}" dt="2021-12-02T19:47:26.983" v="2166" actId="478"/>
          <ac:picMkLst>
            <pc:docMk/>
            <pc:sldMk cId="2480546179" sldId="319"/>
            <ac:picMk id="6" creationId="{1F3B9FAF-9FE9-4E00-8459-326EBF961CD5}"/>
          </ac:picMkLst>
        </pc:picChg>
        <pc:picChg chg="add del mod">
          <ac:chgData name="inta meiere" userId="0e6db1325b9a9303" providerId="LiveId" clId="{E1901415-08DC-42E6-B5BB-E804D05B5CAD}" dt="2021-12-03T08:10:51.501" v="3025" actId="478"/>
          <ac:picMkLst>
            <pc:docMk/>
            <pc:sldMk cId="2480546179" sldId="319"/>
            <ac:picMk id="7" creationId="{3AE70128-B2C9-4088-ABB1-F91823C27E50}"/>
          </ac:picMkLst>
        </pc:picChg>
        <pc:picChg chg="add del mod">
          <ac:chgData name="inta meiere" userId="0e6db1325b9a9303" providerId="LiveId" clId="{E1901415-08DC-42E6-B5BB-E804D05B5CAD}" dt="2021-11-29T07:36:35.338" v="1058" actId="478"/>
          <ac:picMkLst>
            <pc:docMk/>
            <pc:sldMk cId="2480546179" sldId="319"/>
            <ac:picMk id="8" creationId="{1FD32966-532E-4CD2-B381-16CD7EE59011}"/>
          </ac:picMkLst>
        </pc:picChg>
        <pc:picChg chg="del">
          <ac:chgData name="inta meiere" userId="0e6db1325b9a9303" providerId="LiveId" clId="{E1901415-08DC-42E6-B5BB-E804D05B5CAD}" dt="2021-11-24T09:09:41.033" v="122" actId="478"/>
          <ac:picMkLst>
            <pc:docMk/>
            <pc:sldMk cId="2480546179" sldId="319"/>
            <ac:picMk id="8" creationId="{29634AD8-E658-4012-A016-EED7D856A1CC}"/>
          </ac:picMkLst>
        </pc:picChg>
      </pc:sldChg>
      <pc:sldChg chg="addSp delSp modSp mod">
        <pc:chgData name="inta meiere" userId="0e6db1325b9a9303" providerId="LiveId" clId="{E1901415-08DC-42E6-B5BB-E804D05B5CAD}" dt="2021-12-03T08:49:11.580" v="3255" actId="113"/>
        <pc:sldMkLst>
          <pc:docMk/>
          <pc:sldMk cId="1957899922" sldId="320"/>
        </pc:sldMkLst>
        <pc:spChg chg="add mod">
          <ac:chgData name="inta meiere" userId="0e6db1325b9a9303" providerId="LiveId" clId="{E1901415-08DC-42E6-B5BB-E804D05B5CAD}" dt="2021-11-29T16:55:46.746" v="1558" actId="1076"/>
          <ac:spMkLst>
            <pc:docMk/>
            <pc:sldMk cId="1957899922" sldId="320"/>
            <ac:spMk id="3" creationId="{3D3D4319-F82D-473C-B372-01CD5673B91E}"/>
          </ac:spMkLst>
        </pc:spChg>
        <pc:spChg chg="del">
          <ac:chgData name="inta meiere" userId="0e6db1325b9a9303" providerId="LiveId" clId="{E1901415-08DC-42E6-B5BB-E804D05B5CAD}" dt="2021-11-24T09:10:45.283" v="139" actId="478"/>
          <ac:spMkLst>
            <pc:docMk/>
            <pc:sldMk cId="1957899922" sldId="320"/>
            <ac:spMk id="3" creationId="{91819DFD-C1BA-4A83-9281-971D9B8F45A5}"/>
          </ac:spMkLst>
        </pc:spChg>
        <pc:spChg chg="del">
          <ac:chgData name="inta meiere" userId="0e6db1325b9a9303" providerId="LiveId" clId="{E1901415-08DC-42E6-B5BB-E804D05B5CAD}" dt="2021-11-24T09:10:54.246" v="141" actId="478"/>
          <ac:spMkLst>
            <pc:docMk/>
            <pc:sldMk cId="1957899922" sldId="320"/>
            <ac:spMk id="4" creationId="{5BBBF068-C18E-4324-9350-5779B3FB9521}"/>
          </ac:spMkLst>
        </pc:spChg>
        <pc:spChg chg="add mod">
          <ac:chgData name="inta meiere" userId="0e6db1325b9a9303" providerId="LiveId" clId="{E1901415-08DC-42E6-B5BB-E804D05B5CAD}" dt="2021-11-29T17:02:15.186" v="1587" actId="14100"/>
          <ac:spMkLst>
            <pc:docMk/>
            <pc:sldMk cId="1957899922" sldId="320"/>
            <ac:spMk id="4" creationId="{CE6724FC-8B0D-4786-B707-F6BC069C3AA1}"/>
          </ac:spMkLst>
        </pc:spChg>
        <pc:spChg chg="add mod">
          <ac:chgData name="inta meiere" userId="0e6db1325b9a9303" providerId="LiveId" clId="{E1901415-08DC-42E6-B5BB-E804D05B5CAD}" dt="2021-12-03T08:49:11.580" v="3255" actId="113"/>
          <ac:spMkLst>
            <pc:docMk/>
            <pc:sldMk cId="1957899922" sldId="320"/>
            <ac:spMk id="5" creationId="{9FF65BDE-D6F1-493C-A0EE-18DD5FB8DFA0}"/>
          </ac:spMkLst>
        </pc:spChg>
        <pc:spChg chg="del">
          <ac:chgData name="inta meiere" userId="0e6db1325b9a9303" providerId="LiveId" clId="{E1901415-08DC-42E6-B5BB-E804D05B5CAD}" dt="2021-11-24T09:10:40.458" v="138" actId="478"/>
          <ac:spMkLst>
            <pc:docMk/>
            <pc:sldMk cId="1957899922" sldId="320"/>
            <ac:spMk id="6" creationId="{28926FBB-1921-43A7-B162-207E883FA0C1}"/>
          </ac:spMkLst>
        </pc:spChg>
        <pc:spChg chg="del">
          <ac:chgData name="inta meiere" userId="0e6db1325b9a9303" providerId="LiveId" clId="{E1901415-08DC-42E6-B5BB-E804D05B5CAD}" dt="2021-11-24T09:11:00.876" v="142" actId="478"/>
          <ac:spMkLst>
            <pc:docMk/>
            <pc:sldMk cId="1957899922" sldId="320"/>
            <ac:spMk id="7" creationId="{0EE38ED1-F0D5-4F09-8C9E-825BEFB1AC38}"/>
          </ac:spMkLst>
        </pc:spChg>
        <pc:spChg chg="add mod">
          <ac:chgData name="inta meiere" userId="0e6db1325b9a9303" providerId="LiveId" clId="{E1901415-08DC-42E6-B5BB-E804D05B5CAD}" dt="2021-12-03T06:44:26.289" v="2331" actId="1582"/>
          <ac:spMkLst>
            <pc:docMk/>
            <pc:sldMk cId="1957899922" sldId="320"/>
            <ac:spMk id="8" creationId="{49508FA1-E556-4574-9A7F-A6D2F6A98C49}"/>
          </ac:spMkLst>
        </pc:spChg>
        <pc:spChg chg="add del mod">
          <ac:chgData name="inta meiere" userId="0e6db1325b9a9303" providerId="LiveId" clId="{E1901415-08DC-42E6-B5BB-E804D05B5CAD}" dt="2021-12-03T06:54:26.216" v="2357"/>
          <ac:spMkLst>
            <pc:docMk/>
            <pc:sldMk cId="1957899922" sldId="320"/>
            <ac:spMk id="9" creationId="{2ECAE3EF-B770-4B0B-B880-AD4FFE81E69A}"/>
          </ac:spMkLst>
        </pc:spChg>
        <pc:spChg chg="del">
          <ac:chgData name="inta meiere" userId="0e6db1325b9a9303" providerId="LiveId" clId="{E1901415-08DC-42E6-B5BB-E804D05B5CAD}" dt="2021-11-24T09:10:28.401" v="135" actId="478"/>
          <ac:spMkLst>
            <pc:docMk/>
            <pc:sldMk cId="1957899922" sldId="320"/>
            <ac:spMk id="11" creationId="{9BBA4174-7E9F-4AF3-A158-FBF2C4E359B7}"/>
          </ac:spMkLst>
        </pc:spChg>
        <pc:spChg chg="del">
          <ac:chgData name="inta meiere" userId="0e6db1325b9a9303" providerId="LiveId" clId="{E1901415-08DC-42E6-B5BB-E804D05B5CAD}" dt="2021-11-24T09:10:23.738" v="134" actId="478"/>
          <ac:spMkLst>
            <pc:docMk/>
            <pc:sldMk cId="1957899922" sldId="320"/>
            <ac:spMk id="12" creationId="{52DBB126-490A-4EA7-AD49-08EE91E9D295}"/>
          </ac:spMkLst>
        </pc:spChg>
        <pc:spChg chg="del">
          <ac:chgData name="inta meiere" userId="0e6db1325b9a9303" providerId="LiveId" clId="{E1901415-08DC-42E6-B5BB-E804D05B5CAD}" dt="2021-11-24T09:10:33.211" v="136" actId="478"/>
          <ac:spMkLst>
            <pc:docMk/>
            <pc:sldMk cId="1957899922" sldId="320"/>
            <ac:spMk id="13" creationId="{9E560F36-2EE7-466E-9016-DA46844C9957}"/>
          </ac:spMkLst>
        </pc:spChg>
        <pc:spChg chg="del">
          <ac:chgData name="inta meiere" userId="0e6db1325b9a9303" providerId="LiveId" clId="{E1901415-08DC-42E6-B5BB-E804D05B5CAD}" dt="2021-11-24T09:10:50.388" v="140" actId="478"/>
          <ac:spMkLst>
            <pc:docMk/>
            <pc:sldMk cId="1957899922" sldId="320"/>
            <ac:spMk id="16" creationId="{73FBB1C8-48A2-40BD-9A98-97FD920D191A}"/>
          </ac:spMkLst>
        </pc:spChg>
        <pc:spChg chg="mod">
          <ac:chgData name="inta meiere" userId="0e6db1325b9a9303" providerId="LiveId" clId="{E1901415-08DC-42E6-B5BB-E804D05B5CAD}" dt="2021-11-24T09:11:14.730" v="151" actId="20577"/>
          <ac:spMkLst>
            <pc:docMk/>
            <pc:sldMk cId="1957899922" sldId="320"/>
            <ac:spMk id="18" creationId="{00000000-0000-0000-0000-000000000000}"/>
          </ac:spMkLst>
        </pc:spChg>
        <pc:picChg chg="add del mod">
          <ac:chgData name="inta meiere" userId="0e6db1325b9a9303" providerId="LiveId" clId="{E1901415-08DC-42E6-B5BB-E804D05B5CAD}" dt="2021-11-29T16:54:34.706" v="1546" actId="478"/>
          <ac:picMkLst>
            <pc:docMk/>
            <pc:sldMk cId="1957899922" sldId="320"/>
            <ac:picMk id="6" creationId="{8A04C711-C9C8-4CB1-970F-49890A65408A}"/>
          </ac:picMkLst>
        </pc:picChg>
        <pc:picChg chg="add mod">
          <ac:chgData name="inta meiere" userId="0e6db1325b9a9303" providerId="LiveId" clId="{E1901415-08DC-42E6-B5BB-E804D05B5CAD}" dt="2021-12-03T08:48:06.221" v="3254" actId="14100"/>
          <ac:picMkLst>
            <pc:docMk/>
            <pc:sldMk cId="1957899922" sldId="320"/>
            <ac:picMk id="7" creationId="{3043D1F3-8523-4704-9EE5-57B2944E3134}"/>
          </ac:picMkLst>
        </pc:picChg>
        <pc:picChg chg="add del mod">
          <ac:chgData name="inta meiere" userId="0e6db1325b9a9303" providerId="LiveId" clId="{E1901415-08DC-42E6-B5BB-E804D05B5CAD}" dt="2021-11-29T16:55:14.179" v="1556" actId="478"/>
          <ac:picMkLst>
            <pc:docMk/>
            <pc:sldMk cId="1957899922" sldId="320"/>
            <ac:picMk id="9" creationId="{78C4AFE1-D37C-44C9-8976-2CAC5183F366}"/>
          </ac:picMkLst>
        </pc:picChg>
        <pc:picChg chg="add mod">
          <ac:chgData name="inta meiere" userId="0e6db1325b9a9303" providerId="LiveId" clId="{E1901415-08DC-42E6-B5BB-E804D05B5CAD}" dt="2021-12-03T06:54:23.476" v="2355" actId="1076"/>
          <ac:picMkLst>
            <pc:docMk/>
            <pc:sldMk cId="1957899922" sldId="320"/>
            <ac:picMk id="10" creationId="{C3461099-61DD-4F24-B9FA-147ED8CE0F85}"/>
          </ac:picMkLst>
        </pc:picChg>
        <pc:picChg chg="del">
          <ac:chgData name="inta meiere" userId="0e6db1325b9a9303" providerId="LiveId" clId="{E1901415-08DC-42E6-B5BB-E804D05B5CAD}" dt="2021-11-24T09:10:18.508" v="133" actId="478"/>
          <ac:picMkLst>
            <pc:docMk/>
            <pc:sldMk cId="1957899922" sldId="320"/>
            <ac:picMk id="10" creationId="{C4DAA2D7-BEAD-4BB0-A321-78B96494B441}"/>
          </ac:picMkLst>
        </pc:picChg>
        <pc:picChg chg="del">
          <ac:chgData name="inta meiere" userId="0e6db1325b9a9303" providerId="LiveId" clId="{E1901415-08DC-42E6-B5BB-E804D05B5CAD}" dt="2021-11-24T09:10:35.303" v="137" actId="478"/>
          <ac:picMkLst>
            <pc:docMk/>
            <pc:sldMk cId="1957899922" sldId="320"/>
            <ac:picMk id="19" creationId="{2328D2AB-44C0-4E9F-BADB-B7893A5E0E9B}"/>
          </ac:picMkLst>
        </pc:picChg>
      </pc:sldChg>
      <pc:sldChg chg="addSp delSp modSp mod">
        <pc:chgData name="inta meiere" userId="0e6db1325b9a9303" providerId="LiveId" clId="{E1901415-08DC-42E6-B5BB-E804D05B5CAD}" dt="2021-12-03T08:21:40.473" v="3102" actId="1076"/>
        <pc:sldMkLst>
          <pc:docMk/>
          <pc:sldMk cId="4150549439" sldId="321"/>
        </pc:sldMkLst>
        <pc:spChg chg="add mod">
          <ac:chgData name="inta meiere" userId="0e6db1325b9a9303" providerId="LiveId" clId="{E1901415-08DC-42E6-B5BB-E804D05B5CAD}" dt="2021-12-03T08:21:01.826" v="3100" actId="20577"/>
          <ac:spMkLst>
            <pc:docMk/>
            <pc:sldMk cId="4150549439" sldId="321"/>
            <ac:spMk id="2" creationId="{4AC393D9-A77F-4FF4-8F00-87448EBC413F}"/>
          </ac:spMkLst>
        </pc:spChg>
        <pc:spChg chg="del">
          <ac:chgData name="inta meiere" userId="0e6db1325b9a9303" providerId="LiveId" clId="{E1901415-08DC-42E6-B5BB-E804D05B5CAD}" dt="2021-11-24T09:01:18.876" v="14" actId="478"/>
          <ac:spMkLst>
            <pc:docMk/>
            <pc:sldMk cId="4150549439" sldId="321"/>
            <ac:spMk id="2" creationId="{7EA69611-5454-4057-8584-D8B5D5DECA71}"/>
          </ac:spMkLst>
        </pc:spChg>
        <pc:spChg chg="add mod">
          <ac:chgData name="inta meiere" userId="0e6db1325b9a9303" providerId="LiveId" clId="{E1901415-08DC-42E6-B5BB-E804D05B5CAD}" dt="2021-12-03T08:21:40.473" v="3102" actId="1076"/>
          <ac:spMkLst>
            <pc:docMk/>
            <pc:sldMk cId="4150549439" sldId="321"/>
            <ac:spMk id="3" creationId="{8B35FB2B-EF28-47AD-A3CC-B0F20293A0EC}"/>
          </ac:spMkLst>
        </pc:spChg>
        <pc:spChg chg="mod">
          <ac:chgData name="inta meiere" userId="0e6db1325b9a9303" providerId="LiveId" clId="{E1901415-08DC-42E6-B5BB-E804D05B5CAD}" dt="2021-11-24T09:01:45.459" v="22" actId="20577"/>
          <ac:spMkLst>
            <pc:docMk/>
            <pc:sldMk cId="4150549439" sldId="321"/>
            <ac:spMk id="12" creationId="{2CD72E9D-3F50-441B-B637-D0CD667718D9}"/>
          </ac:spMkLst>
        </pc:spChg>
        <pc:picChg chg="del">
          <ac:chgData name="inta meiere" userId="0e6db1325b9a9303" providerId="LiveId" clId="{E1901415-08DC-42E6-B5BB-E804D05B5CAD}" dt="2021-11-24T09:01:25.075" v="15" actId="478"/>
          <ac:picMkLst>
            <pc:docMk/>
            <pc:sldMk cId="4150549439" sldId="321"/>
            <ac:picMk id="4" creationId="{15E15F19-484F-4795-ACB7-FB24667FB0E4}"/>
          </ac:picMkLst>
        </pc:picChg>
      </pc:sldChg>
      <pc:sldChg chg="addSp delSp modSp mod">
        <pc:chgData name="inta meiere" userId="0e6db1325b9a9303" providerId="LiveId" clId="{E1901415-08DC-42E6-B5BB-E804D05B5CAD}" dt="2021-12-03T07:24:31.160" v="2517" actId="1076"/>
        <pc:sldMkLst>
          <pc:docMk/>
          <pc:sldMk cId="4127135769" sldId="322"/>
        </pc:sldMkLst>
        <pc:spChg chg="add del mod">
          <ac:chgData name="inta meiere" userId="0e6db1325b9a9303" providerId="LiveId" clId="{E1901415-08DC-42E6-B5BB-E804D05B5CAD}" dt="2021-11-27T17:05:21.963" v="927" actId="478"/>
          <ac:spMkLst>
            <pc:docMk/>
            <pc:sldMk cId="4127135769" sldId="322"/>
            <ac:spMk id="2" creationId="{0CCF4512-FD3B-42AB-B2F9-0A9B139DBF6E}"/>
          </ac:spMkLst>
        </pc:spChg>
        <pc:spChg chg="add del mod">
          <ac:chgData name="inta meiere" userId="0e6db1325b9a9303" providerId="LiveId" clId="{E1901415-08DC-42E6-B5BB-E804D05B5CAD}" dt="2021-11-29T17:03:31.244" v="1588" actId="478"/>
          <ac:spMkLst>
            <pc:docMk/>
            <pc:sldMk cId="4127135769" sldId="322"/>
            <ac:spMk id="2" creationId="{0F659C50-1982-458A-A7D0-8D7F9F20D418}"/>
          </ac:spMkLst>
        </pc:spChg>
        <pc:spChg chg="del">
          <ac:chgData name="inta meiere" userId="0e6db1325b9a9303" providerId="LiveId" clId="{E1901415-08DC-42E6-B5BB-E804D05B5CAD}" dt="2021-11-24T09:08:19.940" v="103" actId="478"/>
          <ac:spMkLst>
            <pc:docMk/>
            <pc:sldMk cId="4127135769" sldId="322"/>
            <ac:spMk id="2" creationId="{185106DC-8B14-4C05-87E6-356A379AA6E3}"/>
          </ac:spMkLst>
        </pc:spChg>
        <pc:spChg chg="add del mod">
          <ac:chgData name="inta meiere" userId="0e6db1325b9a9303" providerId="LiveId" clId="{E1901415-08DC-42E6-B5BB-E804D05B5CAD}" dt="2021-12-03T07:02:35.270" v="2400"/>
          <ac:spMkLst>
            <pc:docMk/>
            <pc:sldMk cId="4127135769" sldId="322"/>
            <ac:spMk id="2" creationId="{863A1F4E-BE90-4E6C-8D12-5CD7626058D3}"/>
          </ac:spMkLst>
        </pc:spChg>
        <pc:spChg chg="del">
          <ac:chgData name="inta meiere" userId="0e6db1325b9a9303" providerId="LiveId" clId="{E1901415-08DC-42E6-B5BB-E804D05B5CAD}" dt="2021-11-24T09:08:25.584" v="104" actId="478"/>
          <ac:spMkLst>
            <pc:docMk/>
            <pc:sldMk cId="4127135769" sldId="322"/>
            <ac:spMk id="4" creationId="{7A0F4345-5ECD-41D0-98C8-4F04242E4B3C}"/>
          </ac:spMkLst>
        </pc:spChg>
        <pc:spChg chg="add mod">
          <ac:chgData name="inta meiere" userId="0e6db1325b9a9303" providerId="LiveId" clId="{E1901415-08DC-42E6-B5BB-E804D05B5CAD}" dt="2021-12-03T07:23:24.670" v="2516" actId="1076"/>
          <ac:spMkLst>
            <pc:docMk/>
            <pc:sldMk cId="4127135769" sldId="322"/>
            <ac:spMk id="5" creationId="{16C12474-5568-415E-A893-BD97A9927E45}"/>
          </ac:spMkLst>
        </pc:spChg>
        <pc:spChg chg="del">
          <ac:chgData name="inta meiere" userId="0e6db1325b9a9303" providerId="LiveId" clId="{E1901415-08DC-42E6-B5BB-E804D05B5CAD}" dt="2021-11-24T09:08:42.809" v="109" actId="478"/>
          <ac:spMkLst>
            <pc:docMk/>
            <pc:sldMk cId="4127135769" sldId="322"/>
            <ac:spMk id="10" creationId="{83E1D34C-96AD-499C-8AEE-BBE3D817A744}"/>
          </ac:spMkLst>
        </pc:spChg>
        <pc:spChg chg="mod">
          <ac:chgData name="inta meiere" userId="0e6db1325b9a9303" providerId="LiveId" clId="{E1901415-08DC-42E6-B5BB-E804D05B5CAD}" dt="2021-11-24T09:09:02.020" v="116" actId="20577"/>
          <ac:spMkLst>
            <pc:docMk/>
            <pc:sldMk cId="4127135769" sldId="322"/>
            <ac:spMk id="11" creationId="{E0B5B883-F23F-4D51-B0BF-A4F21311397C}"/>
          </ac:spMkLst>
        </pc:spChg>
        <pc:spChg chg="del">
          <ac:chgData name="inta meiere" userId="0e6db1325b9a9303" providerId="LiveId" clId="{E1901415-08DC-42E6-B5BB-E804D05B5CAD}" dt="2021-11-24T09:08:15.231" v="102" actId="478"/>
          <ac:spMkLst>
            <pc:docMk/>
            <pc:sldMk cId="4127135769" sldId="322"/>
            <ac:spMk id="12" creationId="{B7065FFC-CB53-4EEA-9DAE-953727D8FE7F}"/>
          </ac:spMkLst>
        </pc:spChg>
        <pc:picChg chg="add del mod">
          <ac:chgData name="inta meiere" userId="0e6db1325b9a9303" providerId="LiveId" clId="{E1901415-08DC-42E6-B5BB-E804D05B5CAD}" dt="2021-12-03T07:03:36.348" v="2405" actId="478"/>
          <ac:picMkLst>
            <pc:docMk/>
            <pc:sldMk cId="4127135769" sldId="322"/>
            <ac:picMk id="4" creationId="{BF1F0C4B-89C2-4743-ADBB-E374EB71869E}"/>
          </ac:picMkLst>
        </pc:picChg>
        <pc:picChg chg="del">
          <ac:chgData name="inta meiere" userId="0e6db1325b9a9303" providerId="LiveId" clId="{E1901415-08DC-42E6-B5BB-E804D05B5CAD}" dt="2021-11-24T09:08:27.770" v="105" actId="478"/>
          <ac:picMkLst>
            <pc:docMk/>
            <pc:sldMk cId="4127135769" sldId="322"/>
            <ac:picMk id="5" creationId="{8B5105B6-CFC2-49C8-B72C-A6A61B5167CD}"/>
          </ac:picMkLst>
        </pc:picChg>
        <pc:picChg chg="del">
          <ac:chgData name="inta meiere" userId="0e6db1325b9a9303" providerId="LiveId" clId="{E1901415-08DC-42E6-B5BB-E804D05B5CAD}" dt="2021-11-24T09:08:30.126" v="106" actId="478"/>
          <ac:picMkLst>
            <pc:docMk/>
            <pc:sldMk cId="4127135769" sldId="322"/>
            <ac:picMk id="6" creationId="{EA79D043-BD8A-4360-B208-19668DFDA124}"/>
          </ac:picMkLst>
        </pc:picChg>
        <pc:picChg chg="add mod">
          <ac:chgData name="inta meiere" userId="0e6db1325b9a9303" providerId="LiveId" clId="{E1901415-08DC-42E6-B5BB-E804D05B5CAD}" dt="2021-12-03T07:24:31.160" v="2517" actId="1076"/>
          <ac:picMkLst>
            <pc:docMk/>
            <pc:sldMk cId="4127135769" sldId="322"/>
            <ac:picMk id="7" creationId="{2476F46A-CCEE-48F3-B2FE-8FF9E6F55177}"/>
          </ac:picMkLst>
        </pc:picChg>
        <pc:picChg chg="del">
          <ac:chgData name="inta meiere" userId="0e6db1325b9a9303" providerId="LiveId" clId="{E1901415-08DC-42E6-B5BB-E804D05B5CAD}" dt="2021-11-24T09:08:32.328" v="107" actId="478"/>
          <ac:picMkLst>
            <pc:docMk/>
            <pc:sldMk cId="4127135769" sldId="322"/>
            <ac:picMk id="7" creationId="{DC25493D-DA90-4B98-BB5A-B27D3431D15A}"/>
          </ac:picMkLst>
        </pc:picChg>
        <pc:picChg chg="del">
          <ac:chgData name="inta meiere" userId="0e6db1325b9a9303" providerId="LiveId" clId="{E1901415-08DC-42E6-B5BB-E804D05B5CAD}" dt="2021-11-24T09:08:34.341" v="108" actId="478"/>
          <ac:picMkLst>
            <pc:docMk/>
            <pc:sldMk cId="4127135769" sldId="322"/>
            <ac:picMk id="8" creationId="{99FAFA1C-FC1C-4F48-9D91-D4D87ABA254D}"/>
          </ac:picMkLst>
        </pc:picChg>
        <pc:picChg chg="del">
          <ac:chgData name="inta meiere" userId="0e6db1325b9a9303" providerId="LiveId" clId="{E1901415-08DC-42E6-B5BB-E804D05B5CAD}" dt="2021-11-24T09:08:09.893" v="101" actId="478"/>
          <ac:picMkLst>
            <pc:docMk/>
            <pc:sldMk cId="4127135769" sldId="322"/>
            <ac:picMk id="17" creationId="{E3BD1A2D-E6A4-479C-AE27-1C2B35DC2C4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1"/>
            <a:ext cx="2944486" cy="495397"/>
          </a:xfrm>
          <a:prstGeom prst="rect">
            <a:avLst/>
          </a:prstGeom>
          <a:noFill/>
          <a:ln w="9525">
            <a:noFill/>
            <a:miter lim="800000"/>
            <a:headEnd/>
            <a:tailEnd/>
          </a:ln>
          <a:effectLst/>
        </p:spPr>
        <p:txBody>
          <a:bodyPr vert="horz" wrap="square" lIns="91289" tIns="45645" rIns="91289" bIns="45645" numCol="1" anchor="t" anchorCtr="0" compatLnSpc="1">
            <a:prstTxWarp prst="textNoShape">
              <a:avLst/>
            </a:prstTxWarp>
          </a:bodyPr>
          <a:lstStyle>
            <a:lvl1pPr defTabSz="913496">
              <a:defRPr>
                <a:latin typeface="Helvetica Lat" charset="0"/>
              </a:defRPr>
            </a:lvl1pPr>
          </a:lstStyle>
          <a:p>
            <a:pPr>
              <a:defRPr/>
            </a:pPr>
            <a:endParaRPr lang="lv-LV" dirty="0"/>
          </a:p>
        </p:txBody>
      </p:sp>
      <p:sp>
        <p:nvSpPr>
          <p:cNvPr id="38915" name="Rectangle 3"/>
          <p:cNvSpPr>
            <a:spLocks noGrp="1" noChangeArrowheads="1"/>
          </p:cNvSpPr>
          <p:nvPr>
            <p:ph type="dt" sz="quarter" idx="1"/>
          </p:nvPr>
        </p:nvSpPr>
        <p:spPr bwMode="auto">
          <a:xfrm>
            <a:off x="3850015" y="1"/>
            <a:ext cx="2944486" cy="495397"/>
          </a:xfrm>
          <a:prstGeom prst="rect">
            <a:avLst/>
          </a:prstGeom>
          <a:noFill/>
          <a:ln w="9525">
            <a:noFill/>
            <a:miter lim="800000"/>
            <a:headEnd/>
            <a:tailEnd/>
          </a:ln>
          <a:effectLst/>
        </p:spPr>
        <p:txBody>
          <a:bodyPr vert="horz" wrap="square" lIns="91289" tIns="45645" rIns="91289" bIns="45645" numCol="1" anchor="t" anchorCtr="0" compatLnSpc="1">
            <a:prstTxWarp prst="textNoShape">
              <a:avLst/>
            </a:prstTxWarp>
          </a:bodyPr>
          <a:lstStyle>
            <a:lvl1pPr algn="r" defTabSz="913496">
              <a:defRPr>
                <a:latin typeface="Helvetica Lat" charset="0"/>
              </a:defRPr>
            </a:lvl1pPr>
          </a:lstStyle>
          <a:p>
            <a:pPr>
              <a:defRPr/>
            </a:pPr>
            <a:endParaRPr lang="lv-LV" dirty="0"/>
          </a:p>
        </p:txBody>
      </p:sp>
      <p:sp>
        <p:nvSpPr>
          <p:cNvPr id="38916" name="Rectangle 4"/>
          <p:cNvSpPr>
            <a:spLocks noGrp="1" noChangeArrowheads="1"/>
          </p:cNvSpPr>
          <p:nvPr>
            <p:ph type="ftr" sz="quarter" idx="2"/>
          </p:nvPr>
        </p:nvSpPr>
        <p:spPr bwMode="auto">
          <a:xfrm>
            <a:off x="0" y="9423305"/>
            <a:ext cx="2944486" cy="495397"/>
          </a:xfrm>
          <a:prstGeom prst="rect">
            <a:avLst/>
          </a:prstGeom>
          <a:noFill/>
          <a:ln w="9525">
            <a:noFill/>
            <a:miter lim="800000"/>
            <a:headEnd/>
            <a:tailEnd/>
          </a:ln>
          <a:effectLst/>
        </p:spPr>
        <p:txBody>
          <a:bodyPr vert="horz" wrap="square" lIns="91289" tIns="45645" rIns="91289" bIns="45645" numCol="1" anchor="b" anchorCtr="0" compatLnSpc="1">
            <a:prstTxWarp prst="textNoShape">
              <a:avLst/>
            </a:prstTxWarp>
          </a:bodyPr>
          <a:lstStyle>
            <a:lvl1pPr defTabSz="913496">
              <a:defRPr>
                <a:latin typeface="Helvetica Lat" charset="0"/>
              </a:defRPr>
            </a:lvl1pPr>
          </a:lstStyle>
          <a:p>
            <a:pPr>
              <a:defRPr/>
            </a:pPr>
            <a:endParaRPr lang="lv-LV" dirty="0"/>
          </a:p>
        </p:txBody>
      </p:sp>
      <p:sp>
        <p:nvSpPr>
          <p:cNvPr id="38917" name="Rectangle 5"/>
          <p:cNvSpPr>
            <a:spLocks noGrp="1" noChangeArrowheads="1"/>
          </p:cNvSpPr>
          <p:nvPr>
            <p:ph type="sldNum" sz="quarter" idx="3"/>
          </p:nvPr>
        </p:nvSpPr>
        <p:spPr bwMode="auto">
          <a:xfrm>
            <a:off x="3850015" y="9423305"/>
            <a:ext cx="2944486" cy="495397"/>
          </a:xfrm>
          <a:prstGeom prst="rect">
            <a:avLst/>
          </a:prstGeom>
          <a:noFill/>
          <a:ln w="9525">
            <a:noFill/>
            <a:miter lim="800000"/>
            <a:headEnd/>
            <a:tailEnd/>
          </a:ln>
          <a:effectLst/>
        </p:spPr>
        <p:txBody>
          <a:bodyPr vert="horz" wrap="square" lIns="91289" tIns="45645" rIns="91289" bIns="45645" numCol="1" anchor="b" anchorCtr="0" compatLnSpc="1">
            <a:prstTxWarp prst="textNoShape">
              <a:avLst/>
            </a:prstTxWarp>
          </a:bodyPr>
          <a:lstStyle>
            <a:lvl1pPr algn="r" defTabSz="913496">
              <a:defRPr>
                <a:latin typeface="Helvetica Lat" charset="0"/>
              </a:defRPr>
            </a:lvl1pPr>
          </a:lstStyle>
          <a:p>
            <a:pPr>
              <a:defRPr/>
            </a:pPr>
            <a:fld id="{396F5135-2C0B-4F08-93D1-77B0BE2E83CE}" type="slidenum">
              <a:rPr lang="lv-LV"/>
              <a:pPr>
                <a:defRPr/>
              </a:pPr>
              <a:t>‹#›</a:t>
            </a:fld>
            <a:endParaRPr lang="lv-LV" dirty="0"/>
          </a:p>
        </p:txBody>
      </p:sp>
    </p:spTree>
    <p:extLst>
      <p:ext uri="{BB962C8B-B14F-4D97-AF65-F5344CB8AC3E}">
        <p14:creationId xmlns:p14="http://schemas.microsoft.com/office/powerpoint/2010/main" val="687156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1"/>
            <a:ext cx="2944486" cy="495397"/>
          </a:xfrm>
          <a:prstGeom prst="rect">
            <a:avLst/>
          </a:prstGeom>
          <a:noFill/>
          <a:ln w="9525">
            <a:noFill/>
            <a:miter lim="800000"/>
            <a:headEnd/>
            <a:tailEnd/>
          </a:ln>
          <a:effectLst/>
        </p:spPr>
        <p:txBody>
          <a:bodyPr vert="horz" wrap="square" lIns="92021" tIns="46010" rIns="92021" bIns="46010" numCol="1" anchor="t" anchorCtr="0" compatLnSpc="1">
            <a:prstTxWarp prst="textNoShape">
              <a:avLst/>
            </a:prstTxWarp>
          </a:bodyPr>
          <a:lstStyle>
            <a:lvl1pPr defTabSz="919616">
              <a:defRPr>
                <a:latin typeface="Times" charset="0"/>
              </a:defRPr>
            </a:lvl1pPr>
          </a:lstStyle>
          <a:p>
            <a:pPr>
              <a:defRPr/>
            </a:pPr>
            <a:endParaRPr lang="lv-LV" dirty="0"/>
          </a:p>
        </p:txBody>
      </p:sp>
      <p:sp>
        <p:nvSpPr>
          <p:cNvPr id="81923" name="Rectangle 3"/>
          <p:cNvSpPr>
            <a:spLocks noGrp="1" noChangeArrowheads="1"/>
          </p:cNvSpPr>
          <p:nvPr>
            <p:ph type="dt" idx="1"/>
          </p:nvPr>
        </p:nvSpPr>
        <p:spPr bwMode="auto">
          <a:xfrm>
            <a:off x="3846977" y="1"/>
            <a:ext cx="2946006" cy="495397"/>
          </a:xfrm>
          <a:prstGeom prst="rect">
            <a:avLst/>
          </a:prstGeom>
          <a:noFill/>
          <a:ln w="9525">
            <a:noFill/>
            <a:miter lim="800000"/>
            <a:headEnd/>
            <a:tailEnd/>
          </a:ln>
          <a:effectLst/>
        </p:spPr>
        <p:txBody>
          <a:bodyPr vert="horz" wrap="square" lIns="92021" tIns="46010" rIns="92021" bIns="46010" numCol="1" anchor="t" anchorCtr="0" compatLnSpc="1">
            <a:prstTxWarp prst="textNoShape">
              <a:avLst/>
            </a:prstTxWarp>
          </a:bodyPr>
          <a:lstStyle>
            <a:lvl1pPr algn="r" defTabSz="919616">
              <a:defRPr>
                <a:latin typeface="Times" charset="0"/>
              </a:defRPr>
            </a:lvl1pPr>
          </a:lstStyle>
          <a:p>
            <a:pPr>
              <a:defRPr/>
            </a:pPr>
            <a:endParaRPr lang="lv-LV" dirty="0"/>
          </a:p>
        </p:txBody>
      </p:sp>
      <p:sp>
        <p:nvSpPr>
          <p:cNvPr id="10244" name="Rectangle 4"/>
          <p:cNvSpPr>
            <a:spLocks noGrp="1" noRot="1" noChangeAspect="1" noChangeArrowheads="1" noTextEdit="1"/>
          </p:cNvSpPr>
          <p:nvPr>
            <p:ph type="sldImg" idx="2"/>
          </p:nvPr>
        </p:nvSpPr>
        <p:spPr bwMode="auto">
          <a:xfrm>
            <a:off x="2112963" y="744538"/>
            <a:ext cx="2571750" cy="3717925"/>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679147" y="4710883"/>
            <a:ext cx="5436208" cy="4463184"/>
          </a:xfrm>
          <a:prstGeom prst="rect">
            <a:avLst/>
          </a:prstGeom>
          <a:noFill/>
          <a:ln w="9525">
            <a:noFill/>
            <a:miter lim="800000"/>
            <a:headEnd/>
            <a:tailEnd/>
          </a:ln>
          <a:effectLst/>
        </p:spPr>
        <p:txBody>
          <a:bodyPr vert="horz" wrap="square" lIns="92021" tIns="46010" rIns="92021" bIns="46010" numCol="1" anchor="t" anchorCtr="0" compatLnSpc="1">
            <a:prstTxWarp prst="textNoShape">
              <a:avLst/>
            </a:prstTxWarp>
          </a:bodyPr>
          <a:lstStyle/>
          <a:p>
            <a:pPr lvl="0"/>
            <a:r>
              <a:rPr lang="lv-LV" noProof="0"/>
              <a:t>Click to edit Master text styles</a:t>
            </a:r>
          </a:p>
          <a:p>
            <a:pPr lvl="1"/>
            <a:r>
              <a:rPr lang="lv-LV" noProof="0"/>
              <a:t>Second level</a:t>
            </a:r>
          </a:p>
          <a:p>
            <a:pPr lvl="2"/>
            <a:r>
              <a:rPr lang="lv-LV" noProof="0"/>
              <a:t>Third level</a:t>
            </a:r>
          </a:p>
          <a:p>
            <a:pPr lvl="3"/>
            <a:r>
              <a:rPr lang="lv-LV" noProof="0"/>
              <a:t>Fourth level</a:t>
            </a:r>
          </a:p>
          <a:p>
            <a:pPr lvl="4"/>
            <a:r>
              <a:rPr lang="lv-LV" noProof="0"/>
              <a:t>Fifth level</a:t>
            </a:r>
          </a:p>
        </p:txBody>
      </p:sp>
      <p:sp>
        <p:nvSpPr>
          <p:cNvPr id="81926" name="Rectangle 6"/>
          <p:cNvSpPr>
            <a:spLocks noGrp="1" noChangeArrowheads="1"/>
          </p:cNvSpPr>
          <p:nvPr>
            <p:ph type="ftr" sz="quarter" idx="4"/>
          </p:nvPr>
        </p:nvSpPr>
        <p:spPr bwMode="auto">
          <a:xfrm>
            <a:off x="0" y="9423305"/>
            <a:ext cx="2944486" cy="493858"/>
          </a:xfrm>
          <a:prstGeom prst="rect">
            <a:avLst/>
          </a:prstGeom>
          <a:noFill/>
          <a:ln w="9525">
            <a:noFill/>
            <a:miter lim="800000"/>
            <a:headEnd/>
            <a:tailEnd/>
          </a:ln>
          <a:effectLst/>
        </p:spPr>
        <p:txBody>
          <a:bodyPr vert="horz" wrap="square" lIns="92021" tIns="46010" rIns="92021" bIns="46010" numCol="1" anchor="b" anchorCtr="0" compatLnSpc="1">
            <a:prstTxWarp prst="textNoShape">
              <a:avLst/>
            </a:prstTxWarp>
          </a:bodyPr>
          <a:lstStyle>
            <a:lvl1pPr defTabSz="919616">
              <a:defRPr>
                <a:latin typeface="Times" charset="0"/>
              </a:defRPr>
            </a:lvl1pPr>
          </a:lstStyle>
          <a:p>
            <a:pPr>
              <a:defRPr/>
            </a:pPr>
            <a:endParaRPr lang="lv-LV" dirty="0"/>
          </a:p>
        </p:txBody>
      </p:sp>
      <p:sp>
        <p:nvSpPr>
          <p:cNvPr id="81927" name="Rectangle 7"/>
          <p:cNvSpPr>
            <a:spLocks noGrp="1" noChangeArrowheads="1"/>
          </p:cNvSpPr>
          <p:nvPr>
            <p:ph type="sldNum" sz="quarter" idx="5"/>
          </p:nvPr>
        </p:nvSpPr>
        <p:spPr bwMode="auto">
          <a:xfrm>
            <a:off x="3846977" y="9423305"/>
            <a:ext cx="2946006" cy="493858"/>
          </a:xfrm>
          <a:prstGeom prst="rect">
            <a:avLst/>
          </a:prstGeom>
          <a:noFill/>
          <a:ln w="9525">
            <a:noFill/>
            <a:miter lim="800000"/>
            <a:headEnd/>
            <a:tailEnd/>
          </a:ln>
          <a:effectLst/>
        </p:spPr>
        <p:txBody>
          <a:bodyPr vert="horz" wrap="square" lIns="92021" tIns="46010" rIns="92021" bIns="46010" numCol="1" anchor="b" anchorCtr="0" compatLnSpc="1">
            <a:prstTxWarp prst="textNoShape">
              <a:avLst/>
            </a:prstTxWarp>
          </a:bodyPr>
          <a:lstStyle>
            <a:lvl1pPr algn="r" defTabSz="919616">
              <a:defRPr>
                <a:latin typeface="Times" charset="0"/>
              </a:defRPr>
            </a:lvl1pPr>
          </a:lstStyle>
          <a:p>
            <a:pPr>
              <a:defRPr/>
            </a:pPr>
            <a:fld id="{F95FED30-B8E8-4A3A-959A-3AE2D8BBBF8C}" type="slidenum">
              <a:rPr lang="lv-LV"/>
              <a:pPr>
                <a:defRPr/>
              </a:pPr>
              <a:t>‹#›</a:t>
            </a:fld>
            <a:endParaRPr lang="lv-LV" dirty="0"/>
          </a:p>
        </p:txBody>
      </p:sp>
    </p:spTree>
    <p:extLst>
      <p:ext uri="{BB962C8B-B14F-4D97-AF65-F5344CB8AC3E}">
        <p14:creationId xmlns:p14="http://schemas.microsoft.com/office/powerpoint/2010/main" val="17857208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pPr defTabSz="918231"/>
            <a:fld id="{27D08D8E-0DE6-4937-BFE5-10399B8C6CC6}" type="slidenum">
              <a:rPr lang="lv-LV" altLang="sv-SE" smtClean="0">
                <a:latin typeface="Times" pitchFamily="18" charset="0"/>
              </a:rPr>
              <a:pPr defTabSz="918231"/>
              <a:t>1</a:t>
            </a:fld>
            <a:endParaRPr lang="lv-LV" altLang="sv-SE" dirty="0">
              <a:latin typeface="Times" pitchFamily="18"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886355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pPr defTabSz="918231"/>
            <a:fld id="{33396938-C0C4-4E9D-B027-BAE2491DE003}" type="slidenum">
              <a:rPr lang="lv-LV" altLang="sv-SE" smtClean="0">
                <a:latin typeface="Times" pitchFamily="18" charset="0"/>
              </a:rPr>
              <a:pPr defTabSz="918231"/>
              <a:t>12</a:t>
            </a:fld>
            <a:endParaRPr lang="lv-LV" altLang="sv-SE" dirty="0">
              <a:latin typeface="Times"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84788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defTabSz="918231"/>
            <a:fld id="{5172BF51-D8B7-4C1B-8289-4DEBB0DF4652}" type="slidenum">
              <a:rPr lang="lv-LV" altLang="sv-SE" smtClean="0">
                <a:latin typeface="Times" pitchFamily="18" charset="0"/>
              </a:rPr>
              <a:pPr defTabSz="918231"/>
              <a:t>3</a:t>
            </a:fld>
            <a:endParaRPr lang="lv-LV" altLang="sv-SE" dirty="0">
              <a:latin typeface="Times" pitchFamily="18"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29278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defTabSz="918231"/>
            <a:fld id="{63738218-5AFD-4C55-9FD0-90BFD81943D8}" type="slidenum">
              <a:rPr lang="lv-LV" altLang="sv-SE" smtClean="0">
                <a:latin typeface="Times" pitchFamily="18" charset="0"/>
              </a:rPr>
              <a:pPr defTabSz="918231"/>
              <a:t>4</a:t>
            </a:fld>
            <a:endParaRPr lang="lv-LV" altLang="sv-SE" dirty="0">
              <a:latin typeface="Times"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84698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pPr defTabSz="918231"/>
            <a:fld id="{8E39DD43-0886-4411-A4D9-2A60D4C2BA7D}" type="slidenum">
              <a:rPr lang="lv-LV" altLang="sv-SE" smtClean="0">
                <a:latin typeface="Times" pitchFamily="18" charset="0"/>
              </a:rPr>
              <a:pPr defTabSz="918231"/>
              <a:t>5</a:t>
            </a:fld>
            <a:endParaRPr lang="lv-LV" altLang="sv-SE" dirty="0">
              <a:latin typeface="Times"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414684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18231"/>
            <a:fld id="{C24E82F5-E69E-47E9-B2BB-CCC0D44E84BD}" type="slidenum">
              <a:rPr lang="lv-LV" altLang="sv-SE" smtClean="0">
                <a:latin typeface="Times" pitchFamily="18" charset="0"/>
              </a:rPr>
              <a:pPr defTabSz="918231"/>
              <a:t>6</a:t>
            </a:fld>
            <a:endParaRPr lang="lv-LV" altLang="sv-SE" dirty="0">
              <a:latin typeface="Times"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94693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defTabSz="918231"/>
            <a:fld id="{DB2157E3-454C-48B5-A5D7-97312E66D976}" type="slidenum">
              <a:rPr lang="lv-LV" altLang="sv-SE" smtClean="0">
                <a:latin typeface="Times" pitchFamily="18" charset="0"/>
              </a:rPr>
              <a:pPr defTabSz="918231"/>
              <a:t>7</a:t>
            </a:fld>
            <a:endParaRPr lang="lv-LV" altLang="sv-SE" dirty="0">
              <a:latin typeface="Times"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69102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defTabSz="918231"/>
            <a:fld id="{DB2157E3-454C-48B5-A5D7-97312E66D976}" type="slidenum">
              <a:rPr lang="lv-LV" altLang="sv-SE" smtClean="0">
                <a:latin typeface="Times" pitchFamily="18" charset="0"/>
              </a:rPr>
              <a:pPr defTabSz="918231"/>
              <a:t>8</a:t>
            </a:fld>
            <a:endParaRPr lang="lv-LV" altLang="sv-SE" dirty="0">
              <a:latin typeface="Times"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25320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defTabSz="918231"/>
            <a:fld id="{DB2157E3-454C-48B5-A5D7-97312E66D976}" type="slidenum">
              <a:rPr lang="lv-LV" altLang="sv-SE" smtClean="0">
                <a:latin typeface="Times" pitchFamily="18" charset="0"/>
              </a:rPr>
              <a:pPr defTabSz="918231"/>
              <a:t>10</a:t>
            </a:fld>
            <a:endParaRPr lang="lv-LV" altLang="sv-SE" dirty="0">
              <a:latin typeface="Times"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111863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defTabSz="918231"/>
            <a:fld id="{DB2157E3-454C-48B5-A5D7-97312E66D976}" type="slidenum">
              <a:rPr lang="lv-LV" altLang="sv-SE" smtClean="0">
                <a:latin typeface="Times" pitchFamily="18" charset="0"/>
              </a:rPr>
              <a:pPr defTabSz="918231"/>
              <a:t>11</a:t>
            </a:fld>
            <a:endParaRPr lang="lv-LV" altLang="sv-SE" dirty="0">
              <a:latin typeface="Times" pitchFamily="18"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lv-LV" altLang="sv-SE" dirty="0">
              <a:latin typeface="Times" pitchFamily="18" charset="0"/>
            </a:endParaRPr>
          </a:p>
        </p:txBody>
      </p:sp>
    </p:spTree>
    <p:extLst>
      <p:ext uri="{BB962C8B-B14F-4D97-AF65-F5344CB8AC3E}">
        <p14:creationId xmlns:p14="http://schemas.microsoft.com/office/powerpoint/2010/main" val="1564025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6575"/>
            <a:ext cx="5829300" cy="2124075"/>
          </a:xfrm>
        </p:spPr>
        <p:txBody>
          <a:bodyPr/>
          <a:lstStyle/>
          <a:p>
            <a:r>
              <a:rPr lang="en-US"/>
              <a:t>Click to edit Master title style</a:t>
            </a:r>
            <a:endParaRPr lang="lv-LV"/>
          </a:p>
        </p:txBody>
      </p:sp>
      <p:sp>
        <p:nvSpPr>
          <p:cNvPr id="3" name="Subtitle 2"/>
          <p:cNvSpPr>
            <a:spLocks noGrp="1"/>
          </p:cNvSpPr>
          <p:nvPr>
            <p:ph type="subTitle" idx="1"/>
          </p:nvPr>
        </p:nvSpPr>
        <p:spPr>
          <a:xfrm>
            <a:off x="1028700" y="5613400"/>
            <a:ext cx="4800600" cy="25320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lv-LV"/>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81B20A4-AC25-4A6D-8687-51414101F23E}" type="slidenum">
              <a:rPr lang="sv-SE" altLang="en-US"/>
              <a:pPr>
                <a:defRPr/>
              </a:pPr>
              <a:t>‹#›</a:t>
            </a:fld>
            <a:endParaRPr lang="sv-SE"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F02B52-BC49-4396-AA3F-B7491F6A62F0}" type="slidenum">
              <a:rPr lang="sv-SE" altLang="en-US"/>
              <a:pPr>
                <a:defRPr/>
              </a:pPr>
              <a:t>‹#›</a:t>
            </a:fld>
            <a:endParaRPr lang="sv-SE"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86325" y="881063"/>
            <a:ext cx="1457325" cy="7924800"/>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514350" y="881063"/>
            <a:ext cx="4219575" cy="792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69E379-725D-4A08-ABF4-86989516CA05}" type="slidenum">
              <a:rPr lang="sv-SE" altLang="en-US"/>
              <a:pPr>
                <a:defRPr/>
              </a:pPr>
              <a:t>‹#›</a:t>
            </a:fld>
            <a:endParaRPr lang="sv-SE"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388DA08-9979-4348-ADC7-EB30030CA291}" type="slidenum">
              <a:rPr lang="sv-SE" altLang="en-US"/>
              <a:pPr>
                <a:defRPr/>
              </a:pPr>
              <a:t>‹#›</a:t>
            </a:fld>
            <a:endParaRPr lang="sv-SE"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6365875"/>
            <a:ext cx="5829300" cy="1966913"/>
          </a:xfrm>
        </p:spPr>
        <p:txBody>
          <a:bodyPr anchor="t"/>
          <a:lstStyle>
            <a:lvl1pPr algn="l">
              <a:defRPr sz="4000" b="1" cap="all"/>
            </a:lvl1pPr>
          </a:lstStyle>
          <a:p>
            <a:r>
              <a:rPr lang="en-US"/>
              <a:t>Click to edit Master title style</a:t>
            </a:r>
            <a:endParaRPr lang="lv-LV"/>
          </a:p>
        </p:txBody>
      </p:sp>
      <p:sp>
        <p:nvSpPr>
          <p:cNvPr id="3" name="Text Placeholder 2"/>
          <p:cNvSpPr>
            <a:spLocks noGrp="1"/>
          </p:cNvSpPr>
          <p:nvPr>
            <p:ph type="body" idx="1"/>
          </p:nvPr>
        </p:nvSpPr>
        <p:spPr>
          <a:xfrm>
            <a:off x="541338" y="4198938"/>
            <a:ext cx="5829300" cy="21669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2657D3C-663D-49E0-9F7A-CB12AD8342B3}" type="slidenum">
              <a:rPr lang="sv-SE" altLang="en-US"/>
              <a:pPr>
                <a:defRPr/>
              </a:pPr>
              <a:t>‹#›</a:t>
            </a:fld>
            <a:endParaRPr lang="sv-SE"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514350" y="2862263"/>
            <a:ext cx="283845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3505200" y="2862263"/>
            <a:ext cx="283845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CE53037-4A13-4D7F-AE05-F6BF2B075653}" type="slidenum">
              <a:rPr lang="sv-SE" altLang="en-US"/>
              <a:pPr>
                <a:defRPr/>
              </a:pPr>
              <a:t>‹#›</a:t>
            </a:fld>
            <a:endParaRPr lang="sv-SE"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875"/>
            <a:ext cx="6172200" cy="1651000"/>
          </a:xfrm>
        </p:spPr>
        <p:txBody>
          <a:bodyPr/>
          <a:lstStyle>
            <a:lvl1pPr>
              <a:defRPr/>
            </a:lvl1pPr>
          </a:lstStyle>
          <a:p>
            <a:r>
              <a:rPr lang="en-US"/>
              <a:t>Click to edit Master title style</a:t>
            </a:r>
            <a:endParaRPr lang="lv-LV"/>
          </a:p>
        </p:txBody>
      </p:sp>
      <p:sp>
        <p:nvSpPr>
          <p:cNvPr id="3" name="Text Placeholder 2"/>
          <p:cNvSpPr>
            <a:spLocks noGrp="1"/>
          </p:cNvSpPr>
          <p:nvPr>
            <p:ph type="body" idx="1"/>
          </p:nvPr>
        </p:nvSpPr>
        <p:spPr>
          <a:xfrm>
            <a:off x="342900" y="2217738"/>
            <a:ext cx="3030538"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3141663"/>
            <a:ext cx="3030538" cy="57070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3484563" y="2217738"/>
            <a:ext cx="3030537"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3141663"/>
            <a:ext cx="3030537" cy="57070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341C526-CE48-4FA2-BABE-BB4A2A956EAE}" type="slidenum">
              <a:rPr lang="sv-SE" altLang="en-US"/>
              <a:pPr>
                <a:defRPr/>
              </a:pPr>
              <a:t>‹#›</a:t>
            </a:fld>
            <a:endParaRPr lang="sv-SE"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A93C76D-3E71-4878-8131-2EC5155136AA}" type="slidenum">
              <a:rPr lang="sv-SE" altLang="en-US"/>
              <a:pPr>
                <a:defRPr/>
              </a:pPr>
              <a:t>‹#›</a:t>
            </a:fld>
            <a:endParaRPr lang="sv-SE"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F4CDC27-1208-47CA-859B-D072E89DD965}" type="slidenum">
              <a:rPr lang="sv-SE" altLang="en-US"/>
              <a:pPr>
                <a:defRPr/>
              </a:pPr>
              <a:t>‹#›</a:t>
            </a:fld>
            <a:endParaRPr lang="sv-SE"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3700"/>
            <a:ext cx="2255838" cy="1679575"/>
          </a:xfrm>
        </p:spPr>
        <p:txBody>
          <a:bodyPr anchor="b"/>
          <a:lstStyle>
            <a:lvl1pPr algn="l">
              <a:defRPr sz="2000" b="1"/>
            </a:lvl1pPr>
          </a:lstStyle>
          <a:p>
            <a:r>
              <a:rPr lang="en-US"/>
              <a:t>Click to edit Master title style</a:t>
            </a:r>
            <a:endParaRPr lang="lv-LV"/>
          </a:p>
        </p:txBody>
      </p:sp>
      <p:sp>
        <p:nvSpPr>
          <p:cNvPr id="3" name="Content Placeholder 2"/>
          <p:cNvSpPr>
            <a:spLocks noGrp="1"/>
          </p:cNvSpPr>
          <p:nvPr>
            <p:ph idx="1"/>
          </p:nvPr>
        </p:nvSpPr>
        <p:spPr>
          <a:xfrm>
            <a:off x="2681288" y="393700"/>
            <a:ext cx="3833812" cy="8455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342900" y="2073275"/>
            <a:ext cx="2255838" cy="67754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3B0C527-49C0-4844-BFBF-5691A07C7EA7}" type="slidenum">
              <a:rPr lang="sv-SE" altLang="en-US"/>
              <a:pPr>
                <a:defRPr/>
              </a:pPr>
              <a:t>‹#›</a:t>
            </a:fld>
            <a:endParaRPr lang="sv-SE"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934200"/>
            <a:ext cx="4114800" cy="819150"/>
          </a:xfrm>
        </p:spPr>
        <p:txBody>
          <a:bodyPr anchor="b"/>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1344613" y="885825"/>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dirty="0"/>
          </a:p>
        </p:txBody>
      </p:sp>
      <p:sp>
        <p:nvSpPr>
          <p:cNvPr id="4" name="Text Placeholder 3"/>
          <p:cNvSpPr>
            <a:spLocks noGrp="1"/>
          </p:cNvSpPr>
          <p:nvPr>
            <p:ph type="body" sz="half" idx="2"/>
          </p:nvPr>
        </p:nvSpPr>
        <p:spPr>
          <a:xfrm>
            <a:off x="1344613" y="7753350"/>
            <a:ext cx="4114800" cy="11620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v-SE"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C017BFE-9C0D-46BB-867C-E330FF5CE918}" type="slidenum">
              <a:rPr lang="sv-SE" altLang="en-US"/>
              <a:pPr>
                <a:defRPr/>
              </a:pPr>
              <a:t>‹#›</a:t>
            </a:fld>
            <a:endParaRPr lang="sv-SE"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881063"/>
            <a:ext cx="58293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altLang="en-US"/>
              <a:t>Click to edit Master title style</a:t>
            </a:r>
          </a:p>
        </p:txBody>
      </p:sp>
      <p:sp>
        <p:nvSpPr>
          <p:cNvPr id="1027" name="Rectangle 3"/>
          <p:cNvSpPr>
            <a:spLocks noGrp="1" noChangeArrowheads="1"/>
          </p:cNvSpPr>
          <p:nvPr>
            <p:ph type="body" idx="1"/>
          </p:nvPr>
        </p:nvSpPr>
        <p:spPr bwMode="auto">
          <a:xfrm>
            <a:off x="514350" y="2862263"/>
            <a:ext cx="5829300"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ltLang="en-US"/>
              <a:t>Click to edit Master text styles</a:t>
            </a:r>
          </a:p>
          <a:p>
            <a:pPr lvl="1"/>
            <a:r>
              <a:rPr lang="sv-SE" altLang="en-US"/>
              <a:t>Second level</a:t>
            </a:r>
          </a:p>
          <a:p>
            <a:pPr lvl="2"/>
            <a:r>
              <a:rPr lang="sv-SE" altLang="en-US"/>
              <a:t>Third level</a:t>
            </a:r>
          </a:p>
          <a:p>
            <a:pPr lvl="3"/>
            <a:r>
              <a:rPr lang="sv-SE" altLang="en-US"/>
              <a:t>Fourth level</a:t>
            </a:r>
          </a:p>
          <a:p>
            <a:pPr lvl="4"/>
            <a:r>
              <a:rPr lang="sv-SE" altLang="en-US"/>
              <a:t>Fifth level</a:t>
            </a:r>
          </a:p>
        </p:txBody>
      </p:sp>
      <p:sp>
        <p:nvSpPr>
          <p:cNvPr id="1028" name="Rectangle 4"/>
          <p:cNvSpPr>
            <a:spLocks noGrp="1" noChangeArrowheads="1"/>
          </p:cNvSpPr>
          <p:nvPr>
            <p:ph type="dt" sz="half" idx="2"/>
          </p:nvPr>
        </p:nvSpPr>
        <p:spPr bwMode="auto">
          <a:xfrm>
            <a:off x="514350" y="9024938"/>
            <a:ext cx="1428750" cy="66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sv-SE" altLang="en-US" dirty="0"/>
          </a:p>
        </p:txBody>
      </p:sp>
      <p:sp>
        <p:nvSpPr>
          <p:cNvPr id="1029" name="Rectangle 5"/>
          <p:cNvSpPr>
            <a:spLocks noGrp="1" noChangeArrowheads="1"/>
          </p:cNvSpPr>
          <p:nvPr>
            <p:ph type="ftr" sz="quarter" idx="3"/>
          </p:nvPr>
        </p:nvSpPr>
        <p:spPr bwMode="auto">
          <a:xfrm>
            <a:off x="2343150" y="9024938"/>
            <a:ext cx="2171700" cy="66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sv-SE" altLang="en-US" dirty="0"/>
          </a:p>
        </p:txBody>
      </p:sp>
      <p:sp>
        <p:nvSpPr>
          <p:cNvPr id="1030" name="Rectangle 6"/>
          <p:cNvSpPr>
            <a:spLocks noGrp="1" noChangeArrowheads="1"/>
          </p:cNvSpPr>
          <p:nvPr>
            <p:ph type="sldNum" sz="quarter" idx="4"/>
          </p:nvPr>
        </p:nvSpPr>
        <p:spPr bwMode="auto">
          <a:xfrm>
            <a:off x="4914900" y="9024938"/>
            <a:ext cx="1428750" cy="66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CCA9475-9569-4BFE-9D22-E696661BCBDC}" type="slidenum">
              <a:rPr lang="sv-SE" altLang="en-US"/>
              <a:pPr>
                <a:defRPr/>
              </a:pPr>
              <a:t>‹#›</a:t>
            </a:fld>
            <a:endParaRPr lang="sv-SE"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image" Target="../media/image15.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50"/>
          <p:cNvSpPr>
            <a:spLocks noChangeArrowheads="1"/>
          </p:cNvSpPr>
          <p:nvPr/>
        </p:nvSpPr>
        <p:spPr bwMode="auto">
          <a:xfrm>
            <a:off x="-3635" y="9620457"/>
            <a:ext cx="6856412"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2052" name="Freeform 252"/>
          <p:cNvSpPr>
            <a:spLocks/>
          </p:cNvSpPr>
          <p:nvPr/>
        </p:nvSpPr>
        <p:spPr bwMode="auto">
          <a:xfrm>
            <a:off x="4763" y="0"/>
            <a:ext cx="1519237" cy="2057400"/>
          </a:xfrm>
          <a:custGeom>
            <a:avLst/>
            <a:gdLst>
              <a:gd name="T0" fmla="*/ 0 w 1262"/>
              <a:gd name="T1" fmla="*/ 2147483647 h 1535"/>
              <a:gd name="T2" fmla="*/ 0 w 1262"/>
              <a:gd name="T3" fmla="*/ 0 h 1535"/>
              <a:gd name="T4" fmla="*/ 2147483647 w 1262"/>
              <a:gd name="T5" fmla="*/ 0 h 1535"/>
              <a:gd name="T6" fmla="*/ 0 w 1262"/>
              <a:gd name="T7" fmla="*/ 2147483647 h 1535"/>
              <a:gd name="T8" fmla="*/ 0 60000 65536"/>
              <a:gd name="T9" fmla="*/ 0 60000 65536"/>
              <a:gd name="T10" fmla="*/ 0 60000 65536"/>
              <a:gd name="T11" fmla="*/ 0 60000 65536"/>
              <a:gd name="T12" fmla="*/ 0 w 1262"/>
              <a:gd name="T13" fmla="*/ 0 h 1535"/>
              <a:gd name="T14" fmla="*/ 1262 w 1262"/>
              <a:gd name="T15" fmla="*/ 1535 h 1535"/>
            </a:gdLst>
            <a:ahLst/>
            <a:cxnLst>
              <a:cxn ang="T8">
                <a:pos x="T0" y="T1"/>
              </a:cxn>
              <a:cxn ang="T9">
                <a:pos x="T2" y="T3"/>
              </a:cxn>
              <a:cxn ang="T10">
                <a:pos x="T4" y="T5"/>
              </a:cxn>
              <a:cxn ang="T11">
                <a:pos x="T6" y="T7"/>
              </a:cxn>
            </a:cxnLst>
            <a:rect l="T12" t="T13" r="T14" b="T15"/>
            <a:pathLst>
              <a:path w="1262" h="1535">
                <a:moveTo>
                  <a:pt x="0" y="1535"/>
                </a:moveTo>
                <a:lnTo>
                  <a:pt x="0" y="0"/>
                </a:lnTo>
                <a:lnTo>
                  <a:pt x="1262" y="0"/>
                </a:lnTo>
                <a:lnTo>
                  <a:pt x="0" y="1535"/>
                </a:lnTo>
                <a:close/>
              </a:path>
            </a:pathLst>
          </a:custGeom>
          <a:solidFill>
            <a:srgbClr val="917A6B"/>
          </a:solidFill>
          <a:ln w="9525">
            <a:noFill/>
            <a:round/>
            <a:headEnd/>
            <a:tailEnd/>
          </a:ln>
        </p:spPr>
        <p:txBody>
          <a:bodyPr/>
          <a:lstStyle/>
          <a:p>
            <a:endParaRPr lang="lv-LV" dirty="0"/>
          </a:p>
        </p:txBody>
      </p:sp>
      <p:sp>
        <p:nvSpPr>
          <p:cNvPr id="2055" name="Rectangle 376"/>
          <p:cNvSpPr>
            <a:spLocks noChangeArrowheads="1"/>
          </p:cNvSpPr>
          <p:nvPr/>
        </p:nvSpPr>
        <p:spPr bwMode="auto">
          <a:xfrm>
            <a:off x="116632" y="9682234"/>
            <a:ext cx="1608137" cy="246221"/>
          </a:xfrm>
          <a:prstGeom prst="rect">
            <a:avLst/>
          </a:prstGeom>
          <a:noFill/>
          <a:ln w="9525">
            <a:noFill/>
            <a:miter lim="800000"/>
            <a:headEnd/>
            <a:tailEnd/>
          </a:ln>
        </p:spPr>
        <p:txBody>
          <a:bodyPr wrap="squar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2056" name="Rectangle 377"/>
          <p:cNvSpPr>
            <a:spLocks noChangeArrowheads="1"/>
          </p:cNvSpPr>
          <p:nvPr/>
        </p:nvSpPr>
        <p:spPr bwMode="auto">
          <a:xfrm>
            <a:off x="6525344" y="9699625"/>
            <a:ext cx="254000" cy="244475"/>
          </a:xfrm>
          <a:prstGeom prst="rect">
            <a:avLst/>
          </a:prstGeom>
          <a:noFill/>
          <a:ln w="9525">
            <a:noFill/>
            <a:miter lim="800000"/>
            <a:headEnd/>
            <a:tailEnd/>
          </a:ln>
        </p:spPr>
        <p:txBody>
          <a:bodyPr wrap="none">
            <a:spAutoFit/>
          </a:bodyPr>
          <a:lstStyle/>
          <a:p>
            <a:r>
              <a:rPr lang="lv-LV" altLang="en-US" sz="1000" i="1" dirty="0"/>
              <a:t>1</a:t>
            </a:r>
          </a:p>
        </p:txBody>
      </p:sp>
      <p:grpSp>
        <p:nvGrpSpPr>
          <p:cNvPr id="19" name="Group 24">
            <a:extLst>
              <a:ext uri="{FF2B5EF4-FFF2-40B4-BE49-F238E27FC236}">
                <a16:creationId xmlns:a16="http://schemas.microsoft.com/office/drawing/2014/main" id="{56CE6B0B-A658-4B4B-8B90-78E19F8FA150}"/>
              </a:ext>
            </a:extLst>
          </p:cNvPr>
          <p:cNvGrpSpPr>
            <a:grpSpLocks/>
          </p:cNvGrpSpPr>
          <p:nvPr/>
        </p:nvGrpSpPr>
        <p:grpSpPr bwMode="auto">
          <a:xfrm>
            <a:off x="5877272" y="8658225"/>
            <a:ext cx="938213" cy="1042988"/>
            <a:chOff x="3652" y="4848"/>
            <a:chExt cx="686" cy="1264"/>
          </a:xfrm>
        </p:grpSpPr>
        <p:sp>
          <p:nvSpPr>
            <p:cNvPr id="20" name="Freeform 25">
              <a:extLst>
                <a:ext uri="{FF2B5EF4-FFF2-40B4-BE49-F238E27FC236}">
                  <a16:creationId xmlns:a16="http://schemas.microsoft.com/office/drawing/2014/main" id="{58466DF3-19DB-49C8-BD10-BD0CF6E8C9A1}"/>
                </a:ext>
              </a:extLst>
            </p:cNvPr>
            <p:cNvSpPr>
              <a:spLocks/>
            </p:cNvSpPr>
            <p:nvPr/>
          </p:nvSpPr>
          <p:spPr bwMode="auto">
            <a:xfrm>
              <a:off x="3707" y="4871"/>
              <a:ext cx="631" cy="1241"/>
            </a:xfrm>
            <a:custGeom>
              <a:avLst/>
              <a:gdLst>
                <a:gd name="T0" fmla="*/ 0 w 1564"/>
                <a:gd name="T1" fmla="*/ 0 h 2698"/>
                <a:gd name="T2" fmla="*/ 0 w 1564"/>
                <a:gd name="T3" fmla="*/ 0 h 2698"/>
                <a:gd name="T4" fmla="*/ 0 w 1564"/>
                <a:gd name="T5" fmla="*/ 0 h 2698"/>
                <a:gd name="T6" fmla="*/ 0 w 1564"/>
                <a:gd name="T7" fmla="*/ 0 h 2698"/>
                <a:gd name="T8" fmla="*/ 0 w 1564"/>
                <a:gd name="T9" fmla="*/ 0 h 2698"/>
                <a:gd name="T10" fmla="*/ 0 w 1564"/>
                <a:gd name="T11" fmla="*/ 0 h 2698"/>
                <a:gd name="T12" fmla="*/ 0 w 1564"/>
                <a:gd name="T13" fmla="*/ 0 h 2698"/>
                <a:gd name="T14" fmla="*/ 0 w 1564"/>
                <a:gd name="T15" fmla="*/ 0 h 2698"/>
                <a:gd name="T16" fmla="*/ 0 w 1564"/>
                <a:gd name="T17" fmla="*/ 0 h 2698"/>
                <a:gd name="T18" fmla="*/ 0 w 1564"/>
                <a:gd name="T19" fmla="*/ 0 h 2698"/>
                <a:gd name="T20" fmla="*/ 0 w 1564"/>
                <a:gd name="T21" fmla="*/ 0 h 2698"/>
                <a:gd name="T22" fmla="*/ 0 w 1564"/>
                <a:gd name="T23" fmla="*/ 0 h 2698"/>
                <a:gd name="T24" fmla="*/ 0 w 1564"/>
                <a:gd name="T25" fmla="*/ 0 h 2698"/>
                <a:gd name="T26" fmla="*/ 0 w 1564"/>
                <a:gd name="T27" fmla="*/ 0 h 2698"/>
                <a:gd name="T28" fmla="*/ 0 w 1564"/>
                <a:gd name="T29" fmla="*/ 0 h 2698"/>
                <a:gd name="T30" fmla="*/ 0 w 1564"/>
                <a:gd name="T31" fmla="*/ 0 h 2698"/>
                <a:gd name="T32" fmla="*/ 0 w 1564"/>
                <a:gd name="T33" fmla="*/ 0 h 2698"/>
                <a:gd name="T34" fmla="*/ 0 w 1564"/>
                <a:gd name="T35" fmla="*/ 0 h 2698"/>
                <a:gd name="T36" fmla="*/ 0 w 1564"/>
                <a:gd name="T37" fmla="*/ 0 h 2698"/>
                <a:gd name="T38" fmla="*/ 0 w 1564"/>
                <a:gd name="T39" fmla="*/ 0 h 2698"/>
                <a:gd name="T40" fmla="*/ 0 w 1564"/>
                <a:gd name="T41" fmla="*/ 0 h 2698"/>
                <a:gd name="T42" fmla="*/ 0 w 1564"/>
                <a:gd name="T43" fmla="*/ 0 h 2698"/>
                <a:gd name="T44" fmla="*/ 0 w 1564"/>
                <a:gd name="T45" fmla="*/ 0 h 2698"/>
                <a:gd name="T46" fmla="*/ 0 w 1564"/>
                <a:gd name="T47" fmla="*/ 0 h 2698"/>
                <a:gd name="T48" fmla="*/ 0 w 1564"/>
                <a:gd name="T49" fmla="*/ 0 h 2698"/>
                <a:gd name="T50" fmla="*/ 0 w 1564"/>
                <a:gd name="T51" fmla="*/ 0 h 2698"/>
                <a:gd name="T52" fmla="*/ 0 w 1564"/>
                <a:gd name="T53" fmla="*/ 0 h 2698"/>
                <a:gd name="T54" fmla="*/ 0 w 1564"/>
                <a:gd name="T55" fmla="*/ 0 h 2698"/>
                <a:gd name="T56" fmla="*/ 0 w 1564"/>
                <a:gd name="T57" fmla="*/ 0 h 2698"/>
                <a:gd name="T58" fmla="*/ 0 w 1564"/>
                <a:gd name="T59" fmla="*/ 0 h 2698"/>
                <a:gd name="T60" fmla="*/ 0 w 1564"/>
                <a:gd name="T61" fmla="*/ 0 h 2698"/>
                <a:gd name="T62" fmla="*/ 0 w 1564"/>
                <a:gd name="T63" fmla="*/ 0 h 2698"/>
                <a:gd name="T64" fmla="*/ 0 w 1564"/>
                <a:gd name="T65" fmla="*/ 0 h 2698"/>
                <a:gd name="T66" fmla="*/ 0 w 1564"/>
                <a:gd name="T67" fmla="*/ 0 h 2698"/>
                <a:gd name="T68" fmla="*/ 0 w 1564"/>
                <a:gd name="T69" fmla="*/ 0 h 2698"/>
                <a:gd name="T70" fmla="*/ 0 w 1564"/>
                <a:gd name="T71" fmla="*/ 0 h 2698"/>
                <a:gd name="T72" fmla="*/ 0 w 1564"/>
                <a:gd name="T73" fmla="*/ 0 h 2698"/>
                <a:gd name="T74" fmla="*/ 0 w 1564"/>
                <a:gd name="T75" fmla="*/ 0 h 2698"/>
                <a:gd name="T76" fmla="*/ 0 w 1564"/>
                <a:gd name="T77" fmla="*/ 0 h 2698"/>
                <a:gd name="T78" fmla="*/ 0 w 1564"/>
                <a:gd name="T79" fmla="*/ 0 h 26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64"/>
                <a:gd name="T121" fmla="*/ 0 h 2698"/>
                <a:gd name="T122" fmla="*/ 1564 w 1564"/>
                <a:gd name="T123" fmla="*/ 2698 h 26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64" h="2698">
                  <a:moveTo>
                    <a:pt x="760" y="1122"/>
                  </a:moveTo>
                  <a:lnTo>
                    <a:pt x="566" y="392"/>
                  </a:lnTo>
                  <a:lnTo>
                    <a:pt x="566" y="141"/>
                  </a:lnTo>
                  <a:lnTo>
                    <a:pt x="634" y="83"/>
                  </a:lnTo>
                  <a:lnTo>
                    <a:pt x="634" y="70"/>
                  </a:lnTo>
                  <a:lnTo>
                    <a:pt x="622" y="59"/>
                  </a:lnTo>
                  <a:lnTo>
                    <a:pt x="566" y="106"/>
                  </a:lnTo>
                  <a:lnTo>
                    <a:pt x="566" y="12"/>
                  </a:lnTo>
                  <a:lnTo>
                    <a:pt x="554" y="0"/>
                  </a:lnTo>
                  <a:lnTo>
                    <a:pt x="545" y="9"/>
                  </a:lnTo>
                  <a:lnTo>
                    <a:pt x="545" y="124"/>
                  </a:lnTo>
                  <a:lnTo>
                    <a:pt x="484" y="174"/>
                  </a:lnTo>
                  <a:lnTo>
                    <a:pt x="484" y="188"/>
                  </a:lnTo>
                  <a:lnTo>
                    <a:pt x="496" y="198"/>
                  </a:lnTo>
                  <a:lnTo>
                    <a:pt x="545" y="158"/>
                  </a:lnTo>
                  <a:lnTo>
                    <a:pt x="545" y="391"/>
                  </a:lnTo>
                  <a:lnTo>
                    <a:pt x="354" y="1118"/>
                  </a:lnTo>
                  <a:lnTo>
                    <a:pt x="354" y="1473"/>
                  </a:lnTo>
                  <a:lnTo>
                    <a:pt x="303" y="1490"/>
                  </a:lnTo>
                  <a:lnTo>
                    <a:pt x="303" y="1768"/>
                  </a:lnTo>
                  <a:lnTo>
                    <a:pt x="123" y="2040"/>
                  </a:lnTo>
                  <a:lnTo>
                    <a:pt x="134" y="2052"/>
                  </a:lnTo>
                  <a:lnTo>
                    <a:pt x="206" y="2054"/>
                  </a:lnTo>
                  <a:lnTo>
                    <a:pt x="206" y="2535"/>
                  </a:lnTo>
                  <a:lnTo>
                    <a:pt x="43" y="2564"/>
                  </a:lnTo>
                  <a:lnTo>
                    <a:pt x="43" y="2588"/>
                  </a:lnTo>
                  <a:lnTo>
                    <a:pt x="0" y="2596"/>
                  </a:lnTo>
                  <a:lnTo>
                    <a:pt x="0" y="2620"/>
                  </a:lnTo>
                  <a:lnTo>
                    <a:pt x="423" y="2698"/>
                  </a:lnTo>
                  <a:lnTo>
                    <a:pt x="745" y="2617"/>
                  </a:lnTo>
                  <a:lnTo>
                    <a:pt x="821" y="2627"/>
                  </a:lnTo>
                  <a:lnTo>
                    <a:pt x="1513" y="2432"/>
                  </a:lnTo>
                  <a:lnTo>
                    <a:pt x="1513" y="2027"/>
                  </a:lnTo>
                  <a:lnTo>
                    <a:pt x="1559" y="2031"/>
                  </a:lnTo>
                  <a:lnTo>
                    <a:pt x="1564" y="2018"/>
                  </a:lnTo>
                  <a:lnTo>
                    <a:pt x="1199" y="1722"/>
                  </a:lnTo>
                  <a:lnTo>
                    <a:pt x="799" y="1620"/>
                  </a:lnTo>
                  <a:lnTo>
                    <a:pt x="799" y="1475"/>
                  </a:lnTo>
                  <a:lnTo>
                    <a:pt x="760" y="1462"/>
                  </a:lnTo>
                  <a:lnTo>
                    <a:pt x="760" y="1122"/>
                  </a:lnTo>
                  <a:close/>
                </a:path>
              </a:pathLst>
            </a:custGeom>
            <a:solidFill>
              <a:srgbClr val="C1C1C1"/>
            </a:solidFill>
            <a:ln w="9525">
              <a:noFill/>
              <a:round/>
              <a:headEnd/>
              <a:tailEnd/>
            </a:ln>
          </p:spPr>
          <p:txBody>
            <a:bodyPr/>
            <a:lstStyle/>
            <a:p>
              <a:endParaRPr lang="lv-LV" dirty="0"/>
            </a:p>
          </p:txBody>
        </p:sp>
        <p:sp>
          <p:nvSpPr>
            <p:cNvPr id="21" name="Freeform 26">
              <a:extLst>
                <a:ext uri="{FF2B5EF4-FFF2-40B4-BE49-F238E27FC236}">
                  <a16:creationId xmlns:a16="http://schemas.microsoft.com/office/drawing/2014/main" id="{ECA6211A-C421-4F4C-BAB3-974610370ABB}"/>
                </a:ext>
              </a:extLst>
            </p:cNvPr>
            <p:cNvSpPr>
              <a:spLocks/>
            </p:cNvSpPr>
            <p:nvPr/>
          </p:nvSpPr>
          <p:spPr bwMode="auto">
            <a:xfrm>
              <a:off x="3782" y="5495"/>
              <a:ext cx="232" cy="347"/>
            </a:xfrm>
            <a:custGeom>
              <a:avLst/>
              <a:gdLst>
                <a:gd name="T0" fmla="*/ 0 w 575"/>
                <a:gd name="T1" fmla="*/ 0 h 754"/>
                <a:gd name="T2" fmla="*/ 0 w 575"/>
                <a:gd name="T3" fmla="*/ 0 h 754"/>
                <a:gd name="T4" fmla="*/ 0 w 575"/>
                <a:gd name="T5" fmla="*/ 0 h 754"/>
                <a:gd name="T6" fmla="*/ 0 w 575"/>
                <a:gd name="T7" fmla="*/ 0 h 754"/>
                <a:gd name="T8" fmla="*/ 0 w 575"/>
                <a:gd name="T9" fmla="*/ 0 h 754"/>
                <a:gd name="T10" fmla="*/ 0 w 575"/>
                <a:gd name="T11" fmla="*/ 0 h 754"/>
                <a:gd name="T12" fmla="*/ 0 60000 65536"/>
                <a:gd name="T13" fmla="*/ 0 60000 65536"/>
                <a:gd name="T14" fmla="*/ 0 60000 65536"/>
                <a:gd name="T15" fmla="*/ 0 60000 65536"/>
                <a:gd name="T16" fmla="*/ 0 60000 65536"/>
                <a:gd name="T17" fmla="*/ 0 60000 65536"/>
                <a:gd name="T18" fmla="*/ 0 w 575"/>
                <a:gd name="T19" fmla="*/ 0 h 754"/>
                <a:gd name="T20" fmla="*/ 575 w 575"/>
                <a:gd name="T21" fmla="*/ 754 h 754"/>
              </a:gdLst>
              <a:ahLst/>
              <a:cxnLst>
                <a:cxn ang="T12">
                  <a:pos x="T0" y="T1"/>
                </a:cxn>
                <a:cxn ang="T13">
                  <a:pos x="T2" y="T3"/>
                </a:cxn>
                <a:cxn ang="T14">
                  <a:pos x="T4" y="T5"/>
                </a:cxn>
                <a:cxn ang="T15">
                  <a:pos x="T6" y="T7"/>
                </a:cxn>
                <a:cxn ang="T16">
                  <a:pos x="T8" y="T9"/>
                </a:cxn>
                <a:cxn ang="T17">
                  <a:pos x="T10" y="T11"/>
                </a:cxn>
              </a:cxnLst>
              <a:rect l="T18" t="T19" r="T20" b="T21"/>
              <a:pathLst>
                <a:path w="575" h="754">
                  <a:moveTo>
                    <a:pt x="575" y="81"/>
                  </a:moveTo>
                  <a:lnTo>
                    <a:pt x="21" y="754"/>
                  </a:lnTo>
                  <a:lnTo>
                    <a:pt x="21" y="698"/>
                  </a:lnTo>
                  <a:lnTo>
                    <a:pt x="0" y="697"/>
                  </a:lnTo>
                  <a:lnTo>
                    <a:pt x="575" y="0"/>
                  </a:lnTo>
                  <a:lnTo>
                    <a:pt x="575" y="81"/>
                  </a:lnTo>
                  <a:close/>
                </a:path>
              </a:pathLst>
            </a:custGeom>
            <a:solidFill>
              <a:srgbClr val="AFA500"/>
            </a:solidFill>
            <a:ln w="9525">
              <a:noFill/>
              <a:round/>
              <a:headEnd/>
              <a:tailEnd/>
            </a:ln>
          </p:spPr>
          <p:txBody>
            <a:bodyPr/>
            <a:lstStyle/>
            <a:p>
              <a:endParaRPr lang="lv-LV" dirty="0"/>
            </a:p>
          </p:txBody>
        </p:sp>
        <p:sp>
          <p:nvSpPr>
            <p:cNvPr id="22" name="Freeform 27">
              <a:extLst>
                <a:ext uri="{FF2B5EF4-FFF2-40B4-BE49-F238E27FC236}">
                  <a16:creationId xmlns:a16="http://schemas.microsoft.com/office/drawing/2014/main" id="{1B542190-0BAD-4F2B-98FF-2F8EE30EF741}"/>
                </a:ext>
              </a:extLst>
            </p:cNvPr>
            <p:cNvSpPr>
              <a:spLocks/>
            </p:cNvSpPr>
            <p:nvPr/>
          </p:nvSpPr>
          <p:spPr bwMode="auto">
            <a:xfrm>
              <a:off x="3707" y="5532"/>
              <a:ext cx="631" cy="580"/>
            </a:xfrm>
            <a:custGeom>
              <a:avLst/>
              <a:gdLst>
                <a:gd name="T0" fmla="*/ 0 w 1565"/>
                <a:gd name="T1" fmla="*/ 0 h 1260"/>
                <a:gd name="T2" fmla="*/ 0 w 1565"/>
                <a:gd name="T3" fmla="*/ 0 h 1260"/>
                <a:gd name="T4" fmla="*/ 0 w 1565"/>
                <a:gd name="T5" fmla="*/ 0 h 1260"/>
                <a:gd name="T6" fmla="*/ 0 w 1565"/>
                <a:gd name="T7" fmla="*/ 0 h 1260"/>
                <a:gd name="T8" fmla="*/ 0 w 1565"/>
                <a:gd name="T9" fmla="*/ 0 h 1260"/>
                <a:gd name="T10" fmla="*/ 0 w 1565"/>
                <a:gd name="T11" fmla="*/ 0 h 1260"/>
                <a:gd name="T12" fmla="*/ 0 w 1565"/>
                <a:gd name="T13" fmla="*/ 0 h 1260"/>
                <a:gd name="T14" fmla="*/ 0 w 1565"/>
                <a:gd name="T15" fmla="*/ 0 h 1260"/>
                <a:gd name="T16" fmla="*/ 0 w 1565"/>
                <a:gd name="T17" fmla="*/ 0 h 1260"/>
                <a:gd name="T18" fmla="*/ 0 w 1565"/>
                <a:gd name="T19" fmla="*/ 0 h 1260"/>
                <a:gd name="T20" fmla="*/ 0 w 1565"/>
                <a:gd name="T21" fmla="*/ 0 h 1260"/>
                <a:gd name="T22" fmla="*/ 0 w 1565"/>
                <a:gd name="T23" fmla="*/ 0 h 1260"/>
                <a:gd name="T24" fmla="*/ 0 w 1565"/>
                <a:gd name="T25" fmla="*/ 0 h 1260"/>
                <a:gd name="T26" fmla="*/ 0 w 1565"/>
                <a:gd name="T27" fmla="*/ 0 h 1260"/>
                <a:gd name="T28" fmla="*/ 0 w 1565"/>
                <a:gd name="T29" fmla="*/ 0 h 1260"/>
                <a:gd name="T30" fmla="*/ 0 w 1565"/>
                <a:gd name="T31" fmla="*/ 0 h 1260"/>
                <a:gd name="T32" fmla="*/ 0 w 1565"/>
                <a:gd name="T33" fmla="*/ 0 h 1260"/>
                <a:gd name="T34" fmla="*/ 0 w 1565"/>
                <a:gd name="T35" fmla="*/ 0 h 1260"/>
                <a:gd name="T36" fmla="*/ 0 w 1565"/>
                <a:gd name="T37" fmla="*/ 0 h 1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5"/>
                <a:gd name="T58" fmla="*/ 0 h 1260"/>
                <a:gd name="T59" fmla="*/ 1565 w 1565"/>
                <a:gd name="T60" fmla="*/ 1260 h 1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5" h="1260">
                  <a:moveTo>
                    <a:pt x="206" y="673"/>
                  </a:moveTo>
                  <a:lnTo>
                    <a:pt x="206" y="1098"/>
                  </a:lnTo>
                  <a:lnTo>
                    <a:pt x="43" y="1126"/>
                  </a:lnTo>
                  <a:lnTo>
                    <a:pt x="43" y="1150"/>
                  </a:lnTo>
                  <a:lnTo>
                    <a:pt x="0" y="1158"/>
                  </a:lnTo>
                  <a:lnTo>
                    <a:pt x="0" y="1182"/>
                  </a:lnTo>
                  <a:lnTo>
                    <a:pt x="423" y="1260"/>
                  </a:lnTo>
                  <a:lnTo>
                    <a:pt x="746" y="1179"/>
                  </a:lnTo>
                  <a:lnTo>
                    <a:pt x="822" y="1189"/>
                  </a:lnTo>
                  <a:lnTo>
                    <a:pt x="1514" y="993"/>
                  </a:lnTo>
                  <a:lnTo>
                    <a:pt x="1514" y="589"/>
                  </a:lnTo>
                  <a:lnTo>
                    <a:pt x="1560" y="593"/>
                  </a:lnTo>
                  <a:lnTo>
                    <a:pt x="1565" y="580"/>
                  </a:lnTo>
                  <a:lnTo>
                    <a:pt x="1200" y="284"/>
                  </a:lnTo>
                  <a:lnTo>
                    <a:pt x="800" y="183"/>
                  </a:lnTo>
                  <a:lnTo>
                    <a:pt x="800" y="37"/>
                  </a:lnTo>
                  <a:lnTo>
                    <a:pt x="760" y="24"/>
                  </a:lnTo>
                  <a:lnTo>
                    <a:pt x="760" y="0"/>
                  </a:lnTo>
                  <a:lnTo>
                    <a:pt x="206" y="673"/>
                  </a:lnTo>
                  <a:close/>
                </a:path>
              </a:pathLst>
            </a:custGeom>
            <a:solidFill>
              <a:srgbClr val="704928"/>
            </a:solidFill>
            <a:ln w="9525">
              <a:noFill/>
              <a:round/>
              <a:headEnd/>
              <a:tailEnd/>
            </a:ln>
          </p:spPr>
          <p:txBody>
            <a:bodyPr/>
            <a:lstStyle/>
            <a:p>
              <a:endParaRPr lang="lv-LV" dirty="0"/>
            </a:p>
          </p:txBody>
        </p:sp>
        <p:sp>
          <p:nvSpPr>
            <p:cNvPr id="23" name="Freeform 28">
              <a:extLst>
                <a:ext uri="{FF2B5EF4-FFF2-40B4-BE49-F238E27FC236}">
                  <a16:creationId xmlns:a16="http://schemas.microsoft.com/office/drawing/2014/main" id="{BBD36398-B094-4459-B4A8-AA3A885FEBA5}"/>
                </a:ext>
              </a:extLst>
            </p:cNvPr>
            <p:cNvSpPr>
              <a:spLocks/>
            </p:cNvSpPr>
            <p:nvPr/>
          </p:nvSpPr>
          <p:spPr bwMode="auto">
            <a:xfrm>
              <a:off x="3652" y="4848"/>
              <a:ext cx="631" cy="1241"/>
            </a:xfrm>
            <a:custGeom>
              <a:avLst/>
              <a:gdLst>
                <a:gd name="T0" fmla="*/ 0 w 1565"/>
                <a:gd name="T1" fmla="*/ 0 h 2698"/>
                <a:gd name="T2" fmla="*/ 0 w 1565"/>
                <a:gd name="T3" fmla="*/ 0 h 2698"/>
                <a:gd name="T4" fmla="*/ 0 w 1565"/>
                <a:gd name="T5" fmla="*/ 0 h 2698"/>
                <a:gd name="T6" fmla="*/ 0 w 1565"/>
                <a:gd name="T7" fmla="*/ 0 h 2698"/>
                <a:gd name="T8" fmla="*/ 0 w 1565"/>
                <a:gd name="T9" fmla="*/ 0 h 2698"/>
                <a:gd name="T10" fmla="*/ 0 w 1565"/>
                <a:gd name="T11" fmla="*/ 0 h 2698"/>
                <a:gd name="T12" fmla="*/ 0 w 1565"/>
                <a:gd name="T13" fmla="*/ 0 h 2698"/>
                <a:gd name="T14" fmla="*/ 0 w 1565"/>
                <a:gd name="T15" fmla="*/ 0 h 2698"/>
                <a:gd name="T16" fmla="*/ 0 w 1565"/>
                <a:gd name="T17" fmla="*/ 0 h 2698"/>
                <a:gd name="T18" fmla="*/ 0 w 1565"/>
                <a:gd name="T19" fmla="*/ 0 h 2698"/>
                <a:gd name="T20" fmla="*/ 0 w 1565"/>
                <a:gd name="T21" fmla="*/ 0 h 2698"/>
                <a:gd name="T22" fmla="*/ 0 w 1565"/>
                <a:gd name="T23" fmla="*/ 0 h 2698"/>
                <a:gd name="T24" fmla="*/ 0 w 1565"/>
                <a:gd name="T25" fmla="*/ 0 h 2698"/>
                <a:gd name="T26" fmla="*/ 0 w 1565"/>
                <a:gd name="T27" fmla="*/ 0 h 2698"/>
                <a:gd name="T28" fmla="*/ 0 w 1565"/>
                <a:gd name="T29" fmla="*/ 0 h 2698"/>
                <a:gd name="T30" fmla="*/ 0 w 1565"/>
                <a:gd name="T31" fmla="*/ 0 h 2698"/>
                <a:gd name="T32" fmla="*/ 0 w 1565"/>
                <a:gd name="T33" fmla="*/ 0 h 2698"/>
                <a:gd name="T34" fmla="*/ 0 w 1565"/>
                <a:gd name="T35" fmla="*/ 0 h 2698"/>
                <a:gd name="T36" fmla="*/ 0 w 1565"/>
                <a:gd name="T37" fmla="*/ 0 h 2698"/>
                <a:gd name="T38" fmla="*/ 0 w 1565"/>
                <a:gd name="T39" fmla="*/ 0 h 2698"/>
                <a:gd name="T40" fmla="*/ 0 w 1565"/>
                <a:gd name="T41" fmla="*/ 0 h 2698"/>
                <a:gd name="T42" fmla="*/ 0 w 1565"/>
                <a:gd name="T43" fmla="*/ 0 h 2698"/>
                <a:gd name="T44" fmla="*/ 0 w 1565"/>
                <a:gd name="T45" fmla="*/ 0 h 2698"/>
                <a:gd name="T46" fmla="*/ 0 w 1565"/>
                <a:gd name="T47" fmla="*/ 0 h 2698"/>
                <a:gd name="T48" fmla="*/ 0 w 1565"/>
                <a:gd name="T49" fmla="*/ 0 h 2698"/>
                <a:gd name="T50" fmla="*/ 0 w 1565"/>
                <a:gd name="T51" fmla="*/ 0 h 2698"/>
                <a:gd name="T52" fmla="*/ 0 w 1565"/>
                <a:gd name="T53" fmla="*/ 0 h 2698"/>
                <a:gd name="T54" fmla="*/ 0 w 1565"/>
                <a:gd name="T55" fmla="*/ 0 h 2698"/>
                <a:gd name="T56" fmla="*/ 0 w 1565"/>
                <a:gd name="T57" fmla="*/ 0 h 2698"/>
                <a:gd name="T58" fmla="*/ 0 w 1565"/>
                <a:gd name="T59" fmla="*/ 0 h 2698"/>
                <a:gd name="T60" fmla="*/ 0 w 1565"/>
                <a:gd name="T61" fmla="*/ 0 h 2698"/>
                <a:gd name="T62" fmla="*/ 0 w 1565"/>
                <a:gd name="T63" fmla="*/ 0 h 2698"/>
                <a:gd name="T64" fmla="*/ 0 w 1565"/>
                <a:gd name="T65" fmla="*/ 0 h 2698"/>
                <a:gd name="T66" fmla="*/ 0 w 1565"/>
                <a:gd name="T67" fmla="*/ 0 h 2698"/>
                <a:gd name="T68" fmla="*/ 0 w 1565"/>
                <a:gd name="T69" fmla="*/ 0 h 26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5"/>
                <a:gd name="T106" fmla="*/ 0 h 2698"/>
                <a:gd name="T107" fmla="*/ 1565 w 1565"/>
                <a:gd name="T108" fmla="*/ 2698 h 26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5" h="2698">
                  <a:moveTo>
                    <a:pt x="693" y="1438"/>
                  </a:moveTo>
                  <a:lnTo>
                    <a:pt x="760" y="1462"/>
                  </a:lnTo>
                  <a:lnTo>
                    <a:pt x="760" y="1122"/>
                  </a:lnTo>
                  <a:lnTo>
                    <a:pt x="566" y="392"/>
                  </a:lnTo>
                  <a:lnTo>
                    <a:pt x="566" y="141"/>
                  </a:lnTo>
                  <a:lnTo>
                    <a:pt x="635" y="83"/>
                  </a:lnTo>
                  <a:lnTo>
                    <a:pt x="635" y="70"/>
                  </a:lnTo>
                  <a:lnTo>
                    <a:pt x="623" y="59"/>
                  </a:lnTo>
                  <a:lnTo>
                    <a:pt x="566" y="106"/>
                  </a:lnTo>
                  <a:lnTo>
                    <a:pt x="566" y="12"/>
                  </a:lnTo>
                  <a:lnTo>
                    <a:pt x="554" y="0"/>
                  </a:lnTo>
                  <a:lnTo>
                    <a:pt x="546" y="9"/>
                  </a:lnTo>
                  <a:lnTo>
                    <a:pt x="546" y="124"/>
                  </a:lnTo>
                  <a:lnTo>
                    <a:pt x="485" y="174"/>
                  </a:lnTo>
                  <a:lnTo>
                    <a:pt x="485" y="188"/>
                  </a:lnTo>
                  <a:lnTo>
                    <a:pt x="497" y="198"/>
                  </a:lnTo>
                  <a:lnTo>
                    <a:pt x="546" y="158"/>
                  </a:lnTo>
                  <a:lnTo>
                    <a:pt x="546" y="391"/>
                  </a:lnTo>
                  <a:lnTo>
                    <a:pt x="353" y="1118"/>
                  </a:lnTo>
                  <a:lnTo>
                    <a:pt x="353" y="1473"/>
                  </a:lnTo>
                  <a:lnTo>
                    <a:pt x="415" y="1453"/>
                  </a:lnTo>
                  <a:lnTo>
                    <a:pt x="415" y="1246"/>
                  </a:lnTo>
                  <a:lnTo>
                    <a:pt x="419" y="1232"/>
                  </a:lnTo>
                  <a:lnTo>
                    <a:pt x="424" y="1218"/>
                  </a:lnTo>
                  <a:lnTo>
                    <a:pt x="431" y="1207"/>
                  </a:lnTo>
                  <a:lnTo>
                    <a:pt x="440" y="1199"/>
                  </a:lnTo>
                  <a:lnTo>
                    <a:pt x="455" y="1201"/>
                  </a:lnTo>
                  <a:lnTo>
                    <a:pt x="469" y="1210"/>
                  </a:lnTo>
                  <a:lnTo>
                    <a:pt x="481" y="1220"/>
                  </a:lnTo>
                  <a:lnTo>
                    <a:pt x="490" y="1233"/>
                  </a:lnTo>
                  <a:lnTo>
                    <a:pt x="498" y="1249"/>
                  </a:lnTo>
                  <a:lnTo>
                    <a:pt x="504" y="1265"/>
                  </a:lnTo>
                  <a:lnTo>
                    <a:pt x="507" y="1281"/>
                  </a:lnTo>
                  <a:lnTo>
                    <a:pt x="510" y="1311"/>
                  </a:lnTo>
                  <a:lnTo>
                    <a:pt x="510" y="1422"/>
                  </a:lnTo>
                  <a:lnTo>
                    <a:pt x="415" y="1453"/>
                  </a:lnTo>
                  <a:lnTo>
                    <a:pt x="355" y="1474"/>
                  </a:lnTo>
                  <a:lnTo>
                    <a:pt x="304" y="1490"/>
                  </a:lnTo>
                  <a:lnTo>
                    <a:pt x="304" y="1769"/>
                  </a:lnTo>
                  <a:lnTo>
                    <a:pt x="124" y="2040"/>
                  </a:lnTo>
                  <a:lnTo>
                    <a:pt x="135" y="2052"/>
                  </a:lnTo>
                  <a:lnTo>
                    <a:pt x="207" y="2054"/>
                  </a:lnTo>
                  <a:lnTo>
                    <a:pt x="207" y="2536"/>
                  </a:lnTo>
                  <a:lnTo>
                    <a:pt x="43" y="2564"/>
                  </a:lnTo>
                  <a:lnTo>
                    <a:pt x="43" y="2588"/>
                  </a:lnTo>
                  <a:lnTo>
                    <a:pt x="0" y="2596"/>
                  </a:lnTo>
                  <a:lnTo>
                    <a:pt x="0" y="2620"/>
                  </a:lnTo>
                  <a:lnTo>
                    <a:pt x="423" y="2698"/>
                  </a:lnTo>
                  <a:lnTo>
                    <a:pt x="746" y="2617"/>
                  </a:lnTo>
                  <a:lnTo>
                    <a:pt x="822" y="2627"/>
                  </a:lnTo>
                  <a:lnTo>
                    <a:pt x="1514" y="2432"/>
                  </a:lnTo>
                  <a:lnTo>
                    <a:pt x="1514" y="2027"/>
                  </a:lnTo>
                  <a:lnTo>
                    <a:pt x="1560" y="2031"/>
                  </a:lnTo>
                  <a:lnTo>
                    <a:pt x="1565" y="2019"/>
                  </a:lnTo>
                  <a:lnTo>
                    <a:pt x="1200" y="1722"/>
                  </a:lnTo>
                  <a:lnTo>
                    <a:pt x="800" y="1620"/>
                  </a:lnTo>
                  <a:lnTo>
                    <a:pt x="800" y="1475"/>
                  </a:lnTo>
                  <a:lnTo>
                    <a:pt x="760" y="1462"/>
                  </a:lnTo>
                  <a:lnTo>
                    <a:pt x="693" y="1438"/>
                  </a:lnTo>
                  <a:lnTo>
                    <a:pt x="693" y="1243"/>
                  </a:lnTo>
                  <a:lnTo>
                    <a:pt x="692" y="1223"/>
                  </a:lnTo>
                  <a:lnTo>
                    <a:pt x="686" y="1210"/>
                  </a:lnTo>
                  <a:lnTo>
                    <a:pt x="676" y="1200"/>
                  </a:lnTo>
                  <a:lnTo>
                    <a:pt x="667" y="1200"/>
                  </a:lnTo>
                  <a:lnTo>
                    <a:pt x="658" y="1203"/>
                  </a:lnTo>
                  <a:lnTo>
                    <a:pt x="640" y="1213"/>
                  </a:lnTo>
                  <a:lnTo>
                    <a:pt x="625" y="1228"/>
                  </a:lnTo>
                  <a:lnTo>
                    <a:pt x="614" y="1243"/>
                  </a:lnTo>
                  <a:lnTo>
                    <a:pt x="607" y="1262"/>
                  </a:lnTo>
                  <a:lnTo>
                    <a:pt x="607" y="1410"/>
                  </a:lnTo>
                  <a:lnTo>
                    <a:pt x="693" y="1438"/>
                  </a:lnTo>
                  <a:close/>
                </a:path>
              </a:pathLst>
            </a:custGeom>
            <a:solidFill>
              <a:srgbClr val="FFFFE0"/>
            </a:solidFill>
            <a:ln w="1588">
              <a:solidFill>
                <a:srgbClr val="000000"/>
              </a:solidFill>
              <a:prstDash val="solid"/>
              <a:round/>
              <a:headEnd/>
              <a:tailEnd/>
            </a:ln>
          </p:spPr>
          <p:txBody>
            <a:bodyPr/>
            <a:lstStyle/>
            <a:p>
              <a:endParaRPr lang="lv-LV" dirty="0"/>
            </a:p>
          </p:txBody>
        </p:sp>
        <p:sp>
          <p:nvSpPr>
            <p:cNvPr id="24" name="Freeform 29">
              <a:extLst>
                <a:ext uri="{FF2B5EF4-FFF2-40B4-BE49-F238E27FC236}">
                  <a16:creationId xmlns:a16="http://schemas.microsoft.com/office/drawing/2014/main" id="{66EA8B68-3DA2-4790-8B4E-C456C8EAA42D}"/>
                </a:ext>
              </a:extLst>
            </p:cNvPr>
            <p:cNvSpPr>
              <a:spLocks/>
            </p:cNvSpPr>
            <p:nvPr/>
          </p:nvSpPr>
          <p:spPr bwMode="auto">
            <a:xfrm>
              <a:off x="3877" y="5317"/>
              <a:ext cx="81" cy="203"/>
            </a:xfrm>
            <a:custGeom>
              <a:avLst/>
              <a:gdLst>
                <a:gd name="T0" fmla="*/ 0 w 201"/>
                <a:gd name="T1" fmla="*/ 0 h 443"/>
                <a:gd name="T2" fmla="*/ 0 w 201"/>
                <a:gd name="T3" fmla="*/ 0 h 443"/>
                <a:gd name="T4" fmla="*/ 0 w 201"/>
                <a:gd name="T5" fmla="*/ 0 h 443"/>
                <a:gd name="T6" fmla="*/ 0 w 201"/>
                <a:gd name="T7" fmla="*/ 0 h 443"/>
                <a:gd name="T8" fmla="*/ 0 w 201"/>
                <a:gd name="T9" fmla="*/ 0 h 443"/>
                <a:gd name="T10" fmla="*/ 0 w 201"/>
                <a:gd name="T11" fmla="*/ 0 h 443"/>
                <a:gd name="T12" fmla="*/ 0 w 201"/>
                <a:gd name="T13" fmla="*/ 0 h 443"/>
                <a:gd name="T14" fmla="*/ 0 w 201"/>
                <a:gd name="T15" fmla="*/ 0 h 443"/>
                <a:gd name="T16" fmla="*/ 0 w 201"/>
                <a:gd name="T17" fmla="*/ 0 h 443"/>
                <a:gd name="T18" fmla="*/ 0 w 201"/>
                <a:gd name="T19" fmla="*/ 0 h 443"/>
                <a:gd name="T20" fmla="*/ 0 w 201"/>
                <a:gd name="T21" fmla="*/ 0 h 443"/>
                <a:gd name="T22" fmla="*/ 0 w 201"/>
                <a:gd name="T23" fmla="*/ 0 h 443"/>
                <a:gd name="T24" fmla="*/ 0 w 201"/>
                <a:gd name="T25" fmla="*/ 0 h 443"/>
                <a:gd name="T26" fmla="*/ 0 w 201"/>
                <a:gd name="T27" fmla="*/ 0 h 443"/>
                <a:gd name="T28" fmla="*/ 0 w 201"/>
                <a:gd name="T29" fmla="*/ 0 h 443"/>
                <a:gd name="T30" fmla="*/ 0 w 201"/>
                <a:gd name="T31" fmla="*/ 0 h 443"/>
                <a:gd name="T32" fmla="*/ 0 w 201"/>
                <a:gd name="T33" fmla="*/ 0 h 443"/>
                <a:gd name="T34" fmla="*/ 0 w 201"/>
                <a:gd name="T35" fmla="*/ 0 h 4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1"/>
                <a:gd name="T55" fmla="*/ 0 h 443"/>
                <a:gd name="T56" fmla="*/ 201 w 201"/>
                <a:gd name="T57" fmla="*/ 443 h 4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1" h="443">
                  <a:moveTo>
                    <a:pt x="134" y="419"/>
                  </a:moveTo>
                  <a:lnTo>
                    <a:pt x="201" y="443"/>
                  </a:lnTo>
                  <a:lnTo>
                    <a:pt x="201" y="103"/>
                  </a:lnTo>
                  <a:lnTo>
                    <a:pt x="0" y="0"/>
                  </a:lnTo>
                  <a:lnTo>
                    <a:pt x="0" y="388"/>
                  </a:lnTo>
                  <a:lnTo>
                    <a:pt x="19" y="381"/>
                  </a:lnTo>
                  <a:lnTo>
                    <a:pt x="48" y="391"/>
                  </a:lnTo>
                  <a:lnTo>
                    <a:pt x="48" y="243"/>
                  </a:lnTo>
                  <a:lnTo>
                    <a:pt x="55" y="224"/>
                  </a:lnTo>
                  <a:lnTo>
                    <a:pt x="66" y="209"/>
                  </a:lnTo>
                  <a:lnTo>
                    <a:pt x="81" y="194"/>
                  </a:lnTo>
                  <a:lnTo>
                    <a:pt x="99" y="184"/>
                  </a:lnTo>
                  <a:lnTo>
                    <a:pt x="108" y="181"/>
                  </a:lnTo>
                  <a:lnTo>
                    <a:pt x="117" y="181"/>
                  </a:lnTo>
                  <a:lnTo>
                    <a:pt x="127" y="191"/>
                  </a:lnTo>
                  <a:lnTo>
                    <a:pt x="133" y="204"/>
                  </a:lnTo>
                  <a:lnTo>
                    <a:pt x="134" y="224"/>
                  </a:lnTo>
                  <a:lnTo>
                    <a:pt x="134" y="419"/>
                  </a:lnTo>
                  <a:close/>
                </a:path>
              </a:pathLst>
            </a:custGeom>
            <a:solidFill>
              <a:srgbClr val="E0E0C1"/>
            </a:solidFill>
            <a:ln w="1588">
              <a:solidFill>
                <a:srgbClr val="000000"/>
              </a:solidFill>
              <a:prstDash val="solid"/>
              <a:round/>
              <a:headEnd/>
              <a:tailEnd/>
            </a:ln>
          </p:spPr>
          <p:txBody>
            <a:bodyPr/>
            <a:lstStyle/>
            <a:p>
              <a:endParaRPr lang="lv-LV" dirty="0"/>
            </a:p>
          </p:txBody>
        </p:sp>
        <p:sp>
          <p:nvSpPr>
            <p:cNvPr id="25" name="Freeform 30">
              <a:extLst>
                <a:ext uri="{FF2B5EF4-FFF2-40B4-BE49-F238E27FC236}">
                  <a16:creationId xmlns:a16="http://schemas.microsoft.com/office/drawing/2014/main" id="{0B0A63B1-AA99-4277-96A7-270C3A1BFBA1}"/>
                </a:ext>
              </a:extLst>
            </p:cNvPr>
            <p:cNvSpPr>
              <a:spLocks/>
            </p:cNvSpPr>
            <p:nvPr/>
          </p:nvSpPr>
          <p:spPr bwMode="auto">
            <a:xfrm>
              <a:off x="3652" y="6042"/>
              <a:ext cx="170" cy="47"/>
            </a:xfrm>
            <a:custGeom>
              <a:avLst/>
              <a:gdLst>
                <a:gd name="T0" fmla="*/ 0 w 423"/>
                <a:gd name="T1" fmla="*/ 0 h 102"/>
                <a:gd name="T2" fmla="*/ 0 w 423"/>
                <a:gd name="T3" fmla="*/ 0 h 102"/>
                <a:gd name="T4" fmla="*/ 0 w 423"/>
                <a:gd name="T5" fmla="*/ 0 h 102"/>
                <a:gd name="T6" fmla="*/ 0 60000 65536"/>
                <a:gd name="T7" fmla="*/ 0 60000 65536"/>
                <a:gd name="T8" fmla="*/ 0 60000 65536"/>
                <a:gd name="T9" fmla="*/ 0 w 423"/>
                <a:gd name="T10" fmla="*/ 0 h 102"/>
                <a:gd name="T11" fmla="*/ 423 w 423"/>
                <a:gd name="T12" fmla="*/ 102 h 102"/>
              </a:gdLst>
              <a:ahLst/>
              <a:cxnLst>
                <a:cxn ang="T6">
                  <a:pos x="T0" y="T1"/>
                </a:cxn>
                <a:cxn ang="T7">
                  <a:pos x="T2" y="T3"/>
                </a:cxn>
                <a:cxn ang="T8">
                  <a:pos x="T4" y="T5"/>
                </a:cxn>
              </a:cxnLst>
              <a:rect l="T9" t="T10" r="T11" b="T12"/>
              <a:pathLst>
                <a:path w="423" h="102">
                  <a:moveTo>
                    <a:pt x="0" y="0"/>
                  </a:moveTo>
                  <a:lnTo>
                    <a:pt x="423" y="78"/>
                  </a:lnTo>
                  <a:lnTo>
                    <a:pt x="423" y="102"/>
                  </a:lnTo>
                </a:path>
              </a:pathLst>
            </a:custGeom>
            <a:noFill/>
            <a:ln w="1588">
              <a:solidFill>
                <a:srgbClr val="000000"/>
              </a:solidFill>
              <a:prstDash val="solid"/>
              <a:round/>
              <a:headEnd/>
              <a:tailEnd/>
            </a:ln>
          </p:spPr>
          <p:txBody>
            <a:bodyPr/>
            <a:lstStyle/>
            <a:p>
              <a:endParaRPr lang="lv-LV" dirty="0"/>
            </a:p>
          </p:txBody>
        </p:sp>
        <p:sp>
          <p:nvSpPr>
            <p:cNvPr id="26" name="Line 31">
              <a:extLst>
                <a:ext uri="{FF2B5EF4-FFF2-40B4-BE49-F238E27FC236}">
                  <a16:creationId xmlns:a16="http://schemas.microsoft.com/office/drawing/2014/main" id="{DDBA1A0F-9A53-4144-985D-9EBFF6A05471}"/>
                </a:ext>
              </a:extLst>
            </p:cNvPr>
            <p:cNvSpPr>
              <a:spLocks noChangeShapeType="1"/>
            </p:cNvSpPr>
            <p:nvPr/>
          </p:nvSpPr>
          <p:spPr bwMode="auto">
            <a:xfrm flipV="1">
              <a:off x="3822" y="6040"/>
              <a:ext cx="131" cy="38"/>
            </a:xfrm>
            <a:prstGeom prst="line">
              <a:avLst/>
            </a:prstGeom>
            <a:noFill/>
            <a:ln w="1588">
              <a:solidFill>
                <a:srgbClr val="000000"/>
              </a:solidFill>
              <a:round/>
              <a:headEnd/>
              <a:tailEnd/>
            </a:ln>
          </p:spPr>
          <p:txBody>
            <a:bodyPr/>
            <a:lstStyle/>
            <a:p>
              <a:endParaRPr lang="lv-LV" dirty="0"/>
            </a:p>
          </p:txBody>
        </p:sp>
        <p:sp>
          <p:nvSpPr>
            <p:cNvPr id="27" name="Freeform 32">
              <a:extLst>
                <a:ext uri="{FF2B5EF4-FFF2-40B4-BE49-F238E27FC236}">
                  <a16:creationId xmlns:a16="http://schemas.microsoft.com/office/drawing/2014/main" id="{514CD30C-A486-47BE-BFE6-04B602FF6740}"/>
                </a:ext>
              </a:extLst>
            </p:cNvPr>
            <p:cNvSpPr>
              <a:spLocks/>
            </p:cNvSpPr>
            <p:nvPr/>
          </p:nvSpPr>
          <p:spPr bwMode="auto">
            <a:xfrm>
              <a:off x="3669" y="6026"/>
              <a:ext cx="284" cy="30"/>
            </a:xfrm>
            <a:custGeom>
              <a:avLst/>
              <a:gdLst>
                <a:gd name="T0" fmla="*/ 0 w 703"/>
                <a:gd name="T1" fmla="*/ 0 h 65"/>
                <a:gd name="T2" fmla="*/ 0 w 703"/>
                <a:gd name="T3" fmla="*/ 0 h 65"/>
                <a:gd name="T4" fmla="*/ 0 w 703"/>
                <a:gd name="T5" fmla="*/ 0 h 65"/>
                <a:gd name="T6" fmla="*/ 0 w 703"/>
                <a:gd name="T7" fmla="*/ 0 h 65"/>
                <a:gd name="T8" fmla="*/ 0 w 703"/>
                <a:gd name="T9" fmla="*/ 0 h 65"/>
                <a:gd name="T10" fmla="*/ 0 w 703"/>
                <a:gd name="T11" fmla="*/ 0 h 65"/>
                <a:gd name="T12" fmla="*/ 0 60000 65536"/>
                <a:gd name="T13" fmla="*/ 0 60000 65536"/>
                <a:gd name="T14" fmla="*/ 0 60000 65536"/>
                <a:gd name="T15" fmla="*/ 0 60000 65536"/>
                <a:gd name="T16" fmla="*/ 0 60000 65536"/>
                <a:gd name="T17" fmla="*/ 0 60000 65536"/>
                <a:gd name="T18" fmla="*/ 0 w 703"/>
                <a:gd name="T19" fmla="*/ 0 h 65"/>
                <a:gd name="T20" fmla="*/ 703 w 703"/>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703" h="65">
                  <a:moveTo>
                    <a:pt x="703" y="56"/>
                  </a:moveTo>
                  <a:lnTo>
                    <a:pt x="703" y="31"/>
                  </a:lnTo>
                  <a:lnTo>
                    <a:pt x="662" y="25"/>
                  </a:lnTo>
                  <a:lnTo>
                    <a:pt x="662" y="0"/>
                  </a:lnTo>
                  <a:lnTo>
                    <a:pt x="382" y="65"/>
                  </a:lnTo>
                  <a:lnTo>
                    <a:pt x="0" y="3"/>
                  </a:lnTo>
                </a:path>
              </a:pathLst>
            </a:custGeom>
            <a:noFill/>
            <a:ln w="1588">
              <a:solidFill>
                <a:srgbClr val="000000"/>
              </a:solidFill>
              <a:prstDash val="solid"/>
              <a:round/>
              <a:headEnd/>
              <a:tailEnd/>
            </a:ln>
          </p:spPr>
          <p:txBody>
            <a:bodyPr/>
            <a:lstStyle/>
            <a:p>
              <a:endParaRPr lang="lv-LV" dirty="0"/>
            </a:p>
          </p:txBody>
        </p:sp>
        <p:sp>
          <p:nvSpPr>
            <p:cNvPr id="28" name="Freeform 33">
              <a:extLst>
                <a:ext uri="{FF2B5EF4-FFF2-40B4-BE49-F238E27FC236}">
                  <a16:creationId xmlns:a16="http://schemas.microsoft.com/office/drawing/2014/main" id="{ED8E8E2E-944B-4D6B-A8EF-214791506D60}"/>
                </a:ext>
              </a:extLst>
            </p:cNvPr>
            <p:cNvSpPr>
              <a:spLocks/>
            </p:cNvSpPr>
            <p:nvPr/>
          </p:nvSpPr>
          <p:spPr bwMode="auto">
            <a:xfrm>
              <a:off x="3669" y="6037"/>
              <a:ext cx="267" cy="32"/>
            </a:xfrm>
            <a:custGeom>
              <a:avLst/>
              <a:gdLst>
                <a:gd name="T0" fmla="*/ 0 w 662"/>
                <a:gd name="T1" fmla="*/ 0 h 68"/>
                <a:gd name="T2" fmla="*/ 0 w 662"/>
                <a:gd name="T3" fmla="*/ 0 h 68"/>
                <a:gd name="T4" fmla="*/ 0 w 662"/>
                <a:gd name="T5" fmla="*/ 0 h 68"/>
                <a:gd name="T6" fmla="*/ 0 60000 65536"/>
                <a:gd name="T7" fmla="*/ 0 60000 65536"/>
                <a:gd name="T8" fmla="*/ 0 60000 65536"/>
                <a:gd name="T9" fmla="*/ 0 w 662"/>
                <a:gd name="T10" fmla="*/ 0 h 68"/>
                <a:gd name="T11" fmla="*/ 662 w 662"/>
                <a:gd name="T12" fmla="*/ 68 h 68"/>
              </a:gdLst>
              <a:ahLst/>
              <a:cxnLst>
                <a:cxn ang="T6">
                  <a:pos x="T0" y="T1"/>
                </a:cxn>
                <a:cxn ang="T7">
                  <a:pos x="T2" y="T3"/>
                </a:cxn>
                <a:cxn ang="T8">
                  <a:pos x="T4" y="T5"/>
                </a:cxn>
              </a:cxnLst>
              <a:rect l="T9" t="T10" r="T11" b="T12"/>
              <a:pathLst>
                <a:path w="662" h="68">
                  <a:moveTo>
                    <a:pt x="0" y="2"/>
                  </a:moveTo>
                  <a:lnTo>
                    <a:pt x="382" y="68"/>
                  </a:lnTo>
                  <a:lnTo>
                    <a:pt x="662" y="0"/>
                  </a:lnTo>
                </a:path>
              </a:pathLst>
            </a:custGeom>
            <a:noFill/>
            <a:ln w="1588">
              <a:solidFill>
                <a:srgbClr val="000000"/>
              </a:solidFill>
              <a:prstDash val="solid"/>
              <a:round/>
              <a:headEnd/>
              <a:tailEnd/>
            </a:ln>
          </p:spPr>
          <p:txBody>
            <a:bodyPr/>
            <a:lstStyle/>
            <a:p>
              <a:endParaRPr lang="lv-LV" dirty="0"/>
            </a:p>
          </p:txBody>
        </p:sp>
        <p:sp>
          <p:nvSpPr>
            <p:cNvPr id="29" name="Line 34">
              <a:extLst>
                <a:ext uri="{FF2B5EF4-FFF2-40B4-BE49-F238E27FC236}">
                  <a16:creationId xmlns:a16="http://schemas.microsoft.com/office/drawing/2014/main" id="{D317D206-AEE0-49F4-BC88-FD637EF8B1E4}"/>
                </a:ext>
              </a:extLst>
            </p:cNvPr>
            <p:cNvSpPr>
              <a:spLocks noChangeShapeType="1"/>
            </p:cNvSpPr>
            <p:nvPr/>
          </p:nvSpPr>
          <p:spPr bwMode="auto">
            <a:xfrm flipV="1">
              <a:off x="3823" y="6056"/>
              <a:ext cx="1" cy="13"/>
            </a:xfrm>
            <a:prstGeom prst="line">
              <a:avLst/>
            </a:prstGeom>
            <a:noFill/>
            <a:ln w="1588">
              <a:solidFill>
                <a:srgbClr val="000000"/>
              </a:solidFill>
              <a:round/>
              <a:headEnd/>
              <a:tailEnd/>
            </a:ln>
          </p:spPr>
          <p:txBody>
            <a:bodyPr/>
            <a:lstStyle/>
            <a:p>
              <a:endParaRPr lang="lv-LV" dirty="0"/>
            </a:p>
          </p:txBody>
        </p:sp>
        <p:sp>
          <p:nvSpPr>
            <p:cNvPr id="30" name="Freeform 35">
              <a:extLst>
                <a:ext uri="{FF2B5EF4-FFF2-40B4-BE49-F238E27FC236}">
                  <a16:creationId xmlns:a16="http://schemas.microsoft.com/office/drawing/2014/main" id="{777BED46-4281-45E0-AF97-2511988E707E}"/>
                </a:ext>
              </a:extLst>
            </p:cNvPr>
            <p:cNvSpPr>
              <a:spLocks/>
            </p:cNvSpPr>
            <p:nvPr/>
          </p:nvSpPr>
          <p:spPr bwMode="auto">
            <a:xfrm>
              <a:off x="3775" y="5662"/>
              <a:ext cx="161" cy="364"/>
            </a:xfrm>
            <a:custGeom>
              <a:avLst/>
              <a:gdLst>
                <a:gd name="T0" fmla="*/ 0 w 401"/>
                <a:gd name="T1" fmla="*/ 0 h 793"/>
                <a:gd name="T2" fmla="*/ 0 w 401"/>
                <a:gd name="T3" fmla="*/ 0 h 793"/>
                <a:gd name="T4" fmla="*/ 0 w 401"/>
                <a:gd name="T5" fmla="*/ 0 h 793"/>
                <a:gd name="T6" fmla="*/ 0 w 401"/>
                <a:gd name="T7" fmla="*/ 0 h 793"/>
                <a:gd name="T8" fmla="*/ 0 w 401"/>
                <a:gd name="T9" fmla="*/ 0 h 793"/>
                <a:gd name="T10" fmla="*/ 0 w 401"/>
                <a:gd name="T11" fmla="*/ 0 h 793"/>
                <a:gd name="T12" fmla="*/ 0 w 401"/>
                <a:gd name="T13" fmla="*/ 0 h 793"/>
                <a:gd name="T14" fmla="*/ 0 w 401"/>
                <a:gd name="T15" fmla="*/ 0 h 793"/>
                <a:gd name="T16" fmla="*/ 0 w 401"/>
                <a:gd name="T17" fmla="*/ 0 h 793"/>
                <a:gd name="T18" fmla="*/ 0 w 401"/>
                <a:gd name="T19" fmla="*/ 0 h 793"/>
                <a:gd name="T20" fmla="*/ 0 w 401"/>
                <a:gd name="T21" fmla="*/ 0 h 793"/>
                <a:gd name="T22" fmla="*/ 0 w 401"/>
                <a:gd name="T23" fmla="*/ 0 h 793"/>
                <a:gd name="T24" fmla="*/ 0 w 401"/>
                <a:gd name="T25" fmla="*/ 0 h 793"/>
                <a:gd name="T26" fmla="*/ 0 w 401"/>
                <a:gd name="T27" fmla="*/ 0 h 793"/>
                <a:gd name="T28" fmla="*/ 0 w 401"/>
                <a:gd name="T29" fmla="*/ 0 h 793"/>
                <a:gd name="T30" fmla="*/ 0 w 401"/>
                <a:gd name="T31" fmla="*/ 0 h 793"/>
                <a:gd name="T32" fmla="*/ 0 w 401"/>
                <a:gd name="T33" fmla="*/ 0 h 793"/>
                <a:gd name="T34" fmla="*/ 0 w 401"/>
                <a:gd name="T35" fmla="*/ 0 h 793"/>
                <a:gd name="T36" fmla="*/ 0 w 401"/>
                <a:gd name="T37" fmla="*/ 0 h 793"/>
                <a:gd name="T38" fmla="*/ 0 w 401"/>
                <a:gd name="T39" fmla="*/ 0 h 793"/>
                <a:gd name="T40" fmla="*/ 0 w 401"/>
                <a:gd name="T41" fmla="*/ 0 h 793"/>
                <a:gd name="T42" fmla="*/ 0 w 401"/>
                <a:gd name="T43" fmla="*/ 0 h 793"/>
                <a:gd name="T44" fmla="*/ 0 w 401"/>
                <a:gd name="T45" fmla="*/ 0 h 793"/>
                <a:gd name="T46" fmla="*/ 0 w 401"/>
                <a:gd name="T47" fmla="*/ 0 h 7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793"/>
                <a:gd name="T74" fmla="*/ 401 w 401"/>
                <a:gd name="T75" fmla="*/ 793 h 7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793">
                  <a:moveTo>
                    <a:pt x="401" y="792"/>
                  </a:moveTo>
                  <a:lnTo>
                    <a:pt x="322" y="783"/>
                  </a:lnTo>
                  <a:lnTo>
                    <a:pt x="274" y="793"/>
                  </a:lnTo>
                  <a:lnTo>
                    <a:pt x="220" y="787"/>
                  </a:lnTo>
                  <a:lnTo>
                    <a:pt x="220" y="256"/>
                  </a:lnTo>
                  <a:lnTo>
                    <a:pt x="219" y="227"/>
                  </a:lnTo>
                  <a:lnTo>
                    <a:pt x="215" y="201"/>
                  </a:lnTo>
                  <a:lnTo>
                    <a:pt x="207" y="179"/>
                  </a:lnTo>
                  <a:lnTo>
                    <a:pt x="197" y="161"/>
                  </a:lnTo>
                  <a:lnTo>
                    <a:pt x="185" y="146"/>
                  </a:lnTo>
                  <a:lnTo>
                    <a:pt x="170" y="137"/>
                  </a:lnTo>
                  <a:lnTo>
                    <a:pt x="152" y="132"/>
                  </a:lnTo>
                  <a:lnTo>
                    <a:pt x="135" y="132"/>
                  </a:lnTo>
                  <a:lnTo>
                    <a:pt x="117" y="137"/>
                  </a:lnTo>
                  <a:lnTo>
                    <a:pt x="100" y="146"/>
                  </a:lnTo>
                  <a:lnTo>
                    <a:pt x="85" y="159"/>
                  </a:lnTo>
                  <a:lnTo>
                    <a:pt x="73" y="175"/>
                  </a:lnTo>
                  <a:lnTo>
                    <a:pt x="63" y="195"/>
                  </a:lnTo>
                  <a:lnTo>
                    <a:pt x="55" y="217"/>
                  </a:lnTo>
                  <a:lnTo>
                    <a:pt x="51" y="243"/>
                  </a:lnTo>
                  <a:lnTo>
                    <a:pt x="49" y="271"/>
                  </a:lnTo>
                  <a:lnTo>
                    <a:pt x="49" y="765"/>
                  </a:lnTo>
                  <a:lnTo>
                    <a:pt x="0" y="758"/>
                  </a:lnTo>
                  <a:lnTo>
                    <a:pt x="0" y="0"/>
                  </a:lnTo>
                </a:path>
              </a:pathLst>
            </a:custGeom>
            <a:noFill/>
            <a:ln w="1588">
              <a:solidFill>
                <a:srgbClr val="000000"/>
              </a:solidFill>
              <a:prstDash val="solid"/>
              <a:round/>
              <a:headEnd/>
              <a:tailEnd/>
            </a:ln>
          </p:spPr>
          <p:txBody>
            <a:bodyPr/>
            <a:lstStyle/>
            <a:p>
              <a:endParaRPr lang="lv-LV" dirty="0"/>
            </a:p>
          </p:txBody>
        </p:sp>
        <p:sp>
          <p:nvSpPr>
            <p:cNvPr id="31" name="Freeform 36">
              <a:extLst>
                <a:ext uri="{FF2B5EF4-FFF2-40B4-BE49-F238E27FC236}">
                  <a16:creationId xmlns:a16="http://schemas.microsoft.com/office/drawing/2014/main" id="{56EDBABD-7785-4596-B2F8-F2255CDD35B9}"/>
                </a:ext>
              </a:extLst>
            </p:cNvPr>
            <p:cNvSpPr>
              <a:spLocks/>
            </p:cNvSpPr>
            <p:nvPr/>
          </p:nvSpPr>
          <p:spPr bwMode="auto">
            <a:xfrm>
              <a:off x="3735" y="5704"/>
              <a:ext cx="40" cy="89"/>
            </a:xfrm>
            <a:custGeom>
              <a:avLst/>
              <a:gdLst>
                <a:gd name="T0" fmla="*/ 0 w 97"/>
                <a:gd name="T1" fmla="*/ 0 h 194"/>
                <a:gd name="T2" fmla="*/ 0 w 97"/>
                <a:gd name="T3" fmla="*/ 0 h 194"/>
                <a:gd name="T4" fmla="*/ 0 w 97"/>
                <a:gd name="T5" fmla="*/ 0 h 194"/>
                <a:gd name="T6" fmla="*/ 0 60000 65536"/>
                <a:gd name="T7" fmla="*/ 0 60000 65536"/>
                <a:gd name="T8" fmla="*/ 0 60000 65536"/>
                <a:gd name="T9" fmla="*/ 0 w 97"/>
                <a:gd name="T10" fmla="*/ 0 h 194"/>
                <a:gd name="T11" fmla="*/ 97 w 97"/>
                <a:gd name="T12" fmla="*/ 194 h 194"/>
              </a:gdLst>
              <a:ahLst/>
              <a:cxnLst>
                <a:cxn ang="T6">
                  <a:pos x="T0" y="T1"/>
                </a:cxn>
                <a:cxn ang="T7">
                  <a:pos x="T2" y="T3"/>
                </a:cxn>
                <a:cxn ang="T8">
                  <a:pos x="T4" y="T5"/>
                </a:cxn>
              </a:cxnLst>
              <a:rect l="T9" t="T10" r="T11" b="T12"/>
              <a:pathLst>
                <a:path w="97" h="194">
                  <a:moveTo>
                    <a:pt x="0" y="194"/>
                  </a:moveTo>
                  <a:lnTo>
                    <a:pt x="0" y="149"/>
                  </a:lnTo>
                  <a:lnTo>
                    <a:pt x="97" y="0"/>
                  </a:lnTo>
                </a:path>
              </a:pathLst>
            </a:custGeom>
            <a:noFill/>
            <a:ln w="1588">
              <a:solidFill>
                <a:srgbClr val="000000"/>
              </a:solidFill>
              <a:prstDash val="solid"/>
              <a:round/>
              <a:headEnd/>
              <a:tailEnd/>
            </a:ln>
          </p:spPr>
          <p:txBody>
            <a:bodyPr/>
            <a:lstStyle/>
            <a:p>
              <a:endParaRPr lang="lv-LV" dirty="0"/>
            </a:p>
          </p:txBody>
        </p:sp>
        <p:sp>
          <p:nvSpPr>
            <p:cNvPr id="32" name="Line 37">
              <a:extLst>
                <a:ext uri="{FF2B5EF4-FFF2-40B4-BE49-F238E27FC236}">
                  <a16:creationId xmlns:a16="http://schemas.microsoft.com/office/drawing/2014/main" id="{65ED9EE0-9817-4652-8E6E-3084BACF7533}"/>
                </a:ext>
              </a:extLst>
            </p:cNvPr>
            <p:cNvSpPr>
              <a:spLocks noChangeShapeType="1"/>
            </p:cNvSpPr>
            <p:nvPr/>
          </p:nvSpPr>
          <p:spPr bwMode="auto">
            <a:xfrm flipV="1">
              <a:off x="3706" y="5673"/>
              <a:ext cx="69" cy="119"/>
            </a:xfrm>
            <a:prstGeom prst="line">
              <a:avLst/>
            </a:prstGeom>
            <a:noFill/>
            <a:ln w="1588">
              <a:solidFill>
                <a:srgbClr val="000000"/>
              </a:solidFill>
              <a:round/>
              <a:headEnd/>
              <a:tailEnd/>
            </a:ln>
          </p:spPr>
          <p:txBody>
            <a:bodyPr/>
            <a:lstStyle/>
            <a:p>
              <a:endParaRPr lang="lv-LV" dirty="0"/>
            </a:p>
          </p:txBody>
        </p:sp>
        <p:sp>
          <p:nvSpPr>
            <p:cNvPr id="33" name="Line 38">
              <a:extLst>
                <a:ext uri="{FF2B5EF4-FFF2-40B4-BE49-F238E27FC236}">
                  <a16:creationId xmlns:a16="http://schemas.microsoft.com/office/drawing/2014/main" id="{CBB6BC76-E00E-4DCA-B47D-EF415CE9F99F}"/>
                </a:ext>
              </a:extLst>
            </p:cNvPr>
            <p:cNvSpPr>
              <a:spLocks noChangeShapeType="1"/>
            </p:cNvSpPr>
            <p:nvPr/>
          </p:nvSpPr>
          <p:spPr bwMode="auto">
            <a:xfrm flipV="1">
              <a:off x="3735" y="6006"/>
              <a:ext cx="40" cy="8"/>
            </a:xfrm>
            <a:prstGeom prst="line">
              <a:avLst/>
            </a:prstGeom>
            <a:noFill/>
            <a:ln w="1588">
              <a:solidFill>
                <a:srgbClr val="000000"/>
              </a:solidFill>
              <a:round/>
              <a:headEnd/>
              <a:tailEnd/>
            </a:ln>
          </p:spPr>
          <p:txBody>
            <a:bodyPr/>
            <a:lstStyle/>
            <a:p>
              <a:endParaRPr lang="lv-LV" dirty="0"/>
            </a:p>
          </p:txBody>
        </p:sp>
        <p:sp>
          <p:nvSpPr>
            <p:cNvPr id="34" name="Freeform 39">
              <a:extLst>
                <a:ext uri="{FF2B5EF4-FFF2-40B4-BE49-F238E27FC236}">
                  <a16:creationId xmlns:a16="http://schemas.microsoft.com/office/drawing/2014/main" id="{D261912C-3F02-40A7-980B-ACE0DCC2C7F8}"/>
                </a:ext>
              </a:extLst>
            </p:cNvPr>
            <p:cNvSpPr>
              <a:spLocks/>
            </p:cNvSpPr>
            <p:nvPr/>
          </p:nvSpPr>
          <p:spPr bwMode="auto">
            <a:xfrm>
              <a:off x="3755" y="5982"/>
              <a:ext cx="20" cy="2"/>
            </a:xfrm>
            <a:custGeom>
              <a:avLst/>
              <a:gdLst>
                <a:gd name="T0" fmla="*/ 0 w 48"/>
                <a:gd name="T1" fmla="*/ 1 h 3"/>
                <a:gd name="T2" fmla="*/ 0 w 48"/>
                <a:gd name="T3" fmla="*/ 0 h 3"/>
                <a:gd name="T4" fmla="*/ 0 w 48"/>
                <a:gd name="T5" fmla="*/ 1 h 3"/>
                <a:gd name="T6" fmla="*/ 0 60000 65536"/>
                <a:gd name="T7" fmla="*/ 0 60000 65536"/>
                <a:gd name="T8" fmla="*/ 0 60000 65536"/>
                <a:gd name="T9" fmla="*/ 0 w 48"/>
                <a:gd name="T10" fmla="*/ 0 h 3"/>
                <a:gd name="T11" fmla="*/ 48 w 48"/>
                <a:gd name="T12" fmla="*/ 3 h 3"/>
              </a:gdLst>
              <a:ahLst/>
              <a:cxnLst>
                <a:cxn ang="T6">
                  <a:pos x="T0" y="T1"/>
                </a:cxn>
                <a:cxn ang="T7">
                  <a:pos x="T2" y="T3"/>
                </a:cxn>
                <a:cxn ang="T8">
                  <a:pos x="T4" y="T5"/>
                </a:cxn>
              </a:cxnLst>
              <a:rect l="T9" t="T10" r="T11" b="T12"/>
              <a:pathLst>
                <a:path w="48" h="3">
                  <a:moveTo>
                    <a:pt x="0" y="2"/>
                  </a:moveTo>
                  <a:lnTo>
                    <a:pt x="19" y="0"/>
                  </a:lnTo>
                  <a:lnTo>
                    <a:pt x="48" y="3"/>
                  </a:lnTo>
                </a:path>
              </a:pathLst>
            </a:custGeom>
            <a:noFill/>
            <a:ln w="1588">
              <a:solidFill>
                <a:srgbClr val="000000"/>
              </a:solidFill>
              <a:prstDash val="solid"/>
              <a:round/>
              <a:headEnd/>
              <a:tailEnd/>
            </a:ln>
          </p:spPr>
          <p:txBody>
            <a:bodyPr/>
            <a:lstStyle/>
            <a:p>
              <a:endParaRPr lang="lv-LV" dirty="0"/>
            </a:p>
          </p:txBody>
        </p:sp>
        <p:sp>
          <p:nvSpPr>
            <p:cNvPr id="35" name="Freeform 40">
              <a:extLst>
                <a:ext uri="{FF2B5EF4-FFF2-40B4-BE49-F238E27FC236}">
                  <a16:creationId xmlns:a16="http://schemas.microsoft.com/office/drawing/2014/main" id="{DA484ED4-A0D7-4B46-B700-2B2CF45C8991}"/>
                </a:ext>
              </a:extLst>
            </p:cNvPr>
            <p:cNvSpPr>
              <a:spLocks/>
            </p:cNvSpPr>
            <p:nvPr/>
          </p:nvSpPr>
          <p:spPr bwMode="auto">
            <a:xfrm>
              <a:off x="3763" y="5793"/>
              <a:ext cx="8" cy="189"/>
            </a:xfrm>
            <a:custGeom>
              <a:avLst/>
              <a:gdLst>
                <a:gd name="T0" fmla="*/ 0 w 21"/>
                <a:gd name="T1" fmla="*/ 0 h 412"/>
                <a:gd name="T2" fmla="*/ 0 w 21"/>
                <a:gd name="T3" fmla="*/ 0 h 412"/>
                <a:gd name="T4" fmla="*/ 0 w 21"/>
                <a:gd name="T5" fmla="*/ 0 h 412"/>
                <a:gd name="T6" fmla="*/ 0 w 21"/>
                <a:gd name="T7" fmla="*/ 0 h 412"/>
                <a:gd name="T8" fmla="*/ 0 w 21"/>
                <a:gd name="T9" fmla="*/ 0 h 412"/>
                <a:gd name="T10" fmla="*/ 0 w 21"/>
                <a:gd name="T11" fmla="*/ 0 h 412"/>
                <a:gd name="T12" fmla="*/ 0 60000 65536"/>
                <a:gd name="T13" fmla="*/ 0 60000 65536"/>
                <a:gd name="T14" fmla="*/ 0 60000 65536"/>
                <a:gd name="T15" fmla="*/ 0 60000 65536"/>
                <a:gd name="T16" fmla="*/ 0 60000 65536"/>
                <a:gd name="T17" fmla="*/ 0 60000 65536"/>
                <a:gd name="T18" fmla="*/ 0 w 21"/>
                <a:gd name="T19" fmla="*/ 0 h 412"/>
                <a:gd name="T20" fmla="*/ 21 w 21"/>
                <a:gd name="T21" fmla="*/ 412 h 412"/>
              </a:gdLst>
              <a:ahLst/>
              <a:cxnLst>
                <a:cxn ang="T12">
                  <a:pos x="T0" y="T1"/>
                </a:cxn>
                <a:cxn ang="T13">
                  <a:pos x="T2" y="T3"/>
                </a:cxn>
                <a:cxn ang="T14">
                  <a:pos x="T4" y="T5"/>
                </a:cxn>
                <a:cxn ang="T15">
                  <a:pos x="T6" y="T7"/>
                </a:cxn>
                <a:cxn ang="T16">
                  <a:pos x="T8" y="T9"/>
                </a:cxn>
                <a:cxn ang="T17">
                  <a:pos x="T10" y="T11"/>
                </a:cxn>
              </a:cxnLst>
              <a:rect l="T18" t="T19" r="T20" b="T21"/>
              <a:pathLst>
                <a:path w="21" h="412">
                  <a:moveTo>
                    <a:pt x="0" y="412"/>
                  </a:moveTo>
                  <a:lnTo>
                    <a:pt x="0" y="59"/>
                  </a:lnTo>
                  <a:lnTo>
                    <a:pt x="1" y="43"/>
                  </a:lnTo>
                  <a:lnTo>
                    <a:pt x="4" y="26"/>
                  </a:lnTo>
                  <a:lnTo>
                    <a:pt x="11" y="10"/>
                  </a:lnTo>
                  <a:lnTo>
                    <a:pt x="21" y="0"/>
                  </a:lnTo>
                </a:path>
              </a:pathLst>
            </a:custGeom>
            <a:noFill/>
            <a:ln w="1588">
              <a:solidFill>
                <a:srgbClr val="000000"/>
              </a:solidFill>
              <a:prstDash val="solid"/>
              <a:round/>
              <a:headEnd/>
              <a:tailEnd/>
            </a:ln>
          </p:spPr>
          <p:txBody>
            <a:bodyPr/>
            <a:lstStyle/>
            <a:p>
              <a:endParaRPr lang="lv-LV" dirty="0"/>
            </a:p>
          </p:txBody>
        </p:sp>
        <p:sp>
          <p:nvSpPr>
            <p:cNvPr id="36" name="Freeform 41">
              <a:extLst>
                <a:ext uri="{FF2B5EF4-FFF2-40B4-BE49-F238E27FC236}">
                  <a16:creationId xmlns:a16="http://schemas.microsoft.com/office/drawing/2014/main" id="{077C3C10-0C43-4359-9AB0-555EBA31A6B1}"/>
                </a:ext>
              </a:extLst>
            </p:cNvPr>
            <p:cNvSpPr>
              <a:spLocks/>
            </p:cNvSpPr>
            <p:nvPr/>
          </p:nvSpPr>
          <p:spPr bwMode="auto">
            <a:xfrm>
              <a:off x="3794" y="6004"/>
              <a:ext cx="69" cy="10"/>
            </a:xfrm>
            <a:custGeom>
              <a:avLst/>
              <a:gdLst>
                <a:gd name="T0" fmla="*/ 0 w 171"/>
                <a:gd name="T1" fmla="*/ 0 h 21"/>
                <a:gd name="T2" fmla="*/ 0 w 171"/>
                <a:gd name="T3" fmla="*/ 0 h 21"/>
                <a:gd name="T4" fmla="*/ 0 w 171"/>
                <a:gd name="T5" fmla="*/ 0 h 21"/>
                <a:gd name="T6" fmla="*/ 0 60000 65536"/>
                <a:gd name="T7" fmla="*/ 0 60000 65536"/>
                <a:gd name="T8" fmla="*/ 0 60000 65536"/>
                <a:gd name="T9" fmla="*/ 0 w 171"/>
                <a:gd name="T10" fmla="*/ 0 h 21"/>
                <a:gd name="T11" fmla="*/ 171 w 171"/>
                <a:gd name="T12" fmla="*/ 21 h 21"/>
              </a:gdLst>
              <a:ahLst/>
              <a:cxnLst>
                <a:cxn ang="T6">
                  <a:pos x="T0" y="T1"/>
                </a:cxn>
                <a:cxn ang="T7">
                  <a:pos x="T2" y="T3"/>
                </a:cxn>
                <a:cxn ang="T8">
                  <a:pos x="T4" y="T5"/>
                </a:cxn>
              </a:cxnLst>
              <a:rect l="T9" t="T10" r="T11" b="T12"/>
              <a:pathLst>
                <a:path w="171" h="21">
                  <a:moveTo>
                    <a:pt x="0" y="21"/>
                  </a:moveTo>
                  <a:lnTo>
                    <a:pt x="108" y="0"/>
                  </a:lnTo>
                  <a:lnTo>
                    <a:pt x="171" y="8"/>
                  </a:lnTo>
                </a:path>
              </a:pathLst>
            </a:custGeom>
            <a:noFill/>
            <a:ln w="1588">
              <a:solidFill>
                <a:srgbClr val="000000"/>
              </a:solidFill>
              <a:prstDash val="solid"/>
              <a:round/>
              <a:headEnd/>
              <a:tailEnd/>
            </a:ln>
          </p:spPr>
          <p:txBody>
            <a:bodyPr/>
            <a:lstStyle/>
            <a:p>
              <a:endParaRPr lang="lv-LV" dirty="0"/>
            </a:p>
          </p:txBody>
        </p:sp>
        <p:sp>
          <p:nvSpPr>
            <p:cNvPr id="37" name="Freeform 42">
              <a:extLst>
                <a:ext uri="{FF2B5EF4-FFF2-40B4-BE49-F238E27FC236}">
                  <a16:creationId xmlns:a16="http://schemas.microsoft.com/office/drawing/2014/main" id="{C498AAC1-7299-435D-9170-110039D7E2E0}"/>
                </a:ext>
              </a:extLst>
            </p:cNvPr>
            <p:cNvSpPr>
              <a:spLocks/>
            </p:cNvSpPr>
            <p:nvPr/>
          </p:nvSpPr>
          <p:spPr bwMode="auto">
            <a:xfrm>
              <a:off x="3838" y="5736"/>
              <a:ext cx="16" cy="268"/>
            </a:xfrm>
            <a:custGeom>
              <a:avLst/>
              <a:gdLst>
                <a:gd name="T0" fmla="*/ 0 w 40"/>
                <a:gd name="T1" fmla="*/ 0 h 583"/>
                <a:gd name="T2" fmla="*/ 0 w 40"/>
                <a:gd name="T3" fmla="*/ 0 h 583"/>
                <a:gd name="T4" fmla="*/ 0 w 40"/>
                <a:gd name="T5" fmla="*/ 0 h 583"/>
                <a:gd name="T6" fmla="*/ 0 w 40"/>
                <a:gd name="T7" fmla="*/ 0 h 583"/>
                <a:gd name="T8" fmla="*/ 0 w 40"/>
                <a:gd name="T9" fmla="*/ 0 h 583"/>
                <a:gd name="T10" fmla="*/ 0 w 40"/>
                <a:gd name="T11" fmla="*/ 0 h 583"/>
                <a:gd name="T12" fmla="*/ 0 w 40"/>
                <a:gd name="T13" fmla="*/ 0 h 583"/>
                <a:gd name="T14" fmla="*/ 0 w 40"/>
                <a:gd name="T15" fmla="*/ 0 h 583"/>
                <a:gd name="T16" fmla="*/ 0 w 40"/>
                <a:gd name="T17" fmla="*/ 0 h 5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83"/>
                <a:gd name="T29" fmla="*/ 40 w 40"/>
                <a:gd name="T30" fmla="*/ 583 h 5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83">
                  <a:moveTo>
                    <a:pt x="0" y="583"/>
                  </a:moveTo>
                  <a:lnTo>
                    <a:pt x="0" y="113"/>
                  </a:lnTo>
                  <a:lnTo>
                    <a:pt x="0" y="94"/>
                  </a:lnTo>
                  <a:lnTo>
                    <a:pt x="3" y="76"/>
                  </a:lnTo>
                  <a:lnTo>
                    <a:pt x="12" y="45"/>
                  </a:lnTo>
                  <a:lnTo>
                    <a:pt x="16" y="32"/>
                  </a:lnTo>
                  <a:lnTo>
                    <a:pt x="24" y="19"/>
                  </a:lnTo>
                  <a:lnTo>
                    <a:pt x="31" y="9"/>
                  </a:lnTo>
                  <a:lnTo>
                    <a:pt x="40" y="0"/>
                  </a:lnTo>
                </a:path>
              </a:pathLst>
            </a:custGeom>
            <a:noFill/>
            <a:ln w="1588">
              <a:solidFill>
                <a:srgbClr val="000000"/>
              </a:solidFill>
              <a:prstDash val="solid"/>
              <a:round/>
              <a:headEnd/>
              <a:tailEnd/>
            </a:ln>
          </p:spPr>
          <p:txBody>
            <a:bodyPr/>
            <a:lstStyle/>
            <a:p>
              <a:endParaRPr lang="lv-LV" dirty="0"/>
            </a:p>
          </p:txBody>
        </p:sp>
        <p:sp>
          <p:nvSpPr>
            <p:cNvPr id="38" name="Line 43">
              <a:extLst>
                <a:ext uri="{FF2B5EF4-FFF2-40B4-BE49-F238E27FC236}">
                  <a16:creationId xmlns:a16="http://schemas.microsoft.com/office/drawing/2014/main" id="{7655F7D7-B116-4D5B-8B03-D0085ADCE1D3}"/>
                </a:ext>
              </a:extLst>
            </p:cNvPr>
            <p:cNvSpPr>
              <a:spLocks noChangeShapeType="1"/>
            </p:cNvSpPr>
            <p:nvPr/>
          </p:nvSpPr>
          <p:spPr bwMode="auto">
            <a:xfrm flipV="1">
              <a:off x="3904" y="5648"/>
              <a:ext cx="1" cy="374"/>
            </a:xfrm>
            <a:prstGeom prst="line">
              <a:avLst/>
            </a:prstGeom>
            <a:noFill/>
            <a:ln w="1588">
              <a:solidFill>
                <a:srgbClr val="000000"/>
              </a:solidFill>
              <a:round/>
              <a:headEnd/>
              <a:tailEnd/>
            </a:ln>
          </p:spPr>
          <p:txBody>
            <a:bodyPr/>
            <a:lstStyle/>
            <a:p>
              <a:endParaRPr lang="lv-LV" dirty="0"/>
            </a:p>
          </p:txBody>
        </p:sp>
        <p:sp>
          <p:nvSpPr>
            <p:cNvPr id="39" name="Freeform 44">
              <a:extLst>
                <a:ext uri="{FF2B5EF4-FFF2-40B4-BE49-F238E27FC236}">
                  <a16:creationId xmlns:a16="http://schemas.microsoft.com/office/drawing/2014/main" id="{6CFAEFA2-45A2-4414-92EC-25F532BDC4B0}"/>
                </a:ext>
              </a:extLst>
            </p:cNvPr>
            <p:cNvSpPr>
              <a:spLocks/>
            </p:cNvSpPr>
            <p:nvPr/>
          </p:nvSpPr>
          <p:spPr bwMode="auto">
            <a:xfrm>
              <a:off x="3924" y="5776"/>
              <a:ext cx="32" cy="232"/>
            </a:xfrm>
            <a:custGeom>
              <a:avLst/>
              <a:gdLst>
                <a:gd name="T0" fmla="*/ 0 w 79"/>
                <a:gd name="T1" fmla="*/ 0 h 505"/>
                <a:gd name="T2" fmla="*/ 0 w 79"/>
                <a:gd name="T3" fmla="*/ 0 h 505"/>
                <a:gd name="T4" fmla="*/ 0 w 79"/>
                <a:gd name="T5" fmla="*/ 0 h 505"/>
                <a:gd name="T6" fmla="*/ 0 w 79"/>
                <a:gd name="T7" fmla="*/ 0 h 505"/>
                <a:gd name="T8" fmla="*/ 0 w 79"/>
                <a:gd name="T9" fmla="*/ 0 h 505"/>
                <a:gd name="T10" fmla="*/ 0 w 79"/>
                <a:gd name="T11" fmla="*/ 0 h 505"/>
                <a:gd name="T12" fmla="*/ 0 w 79"/>
                <a:gd name="T13" fmla="*/ 0 h 505"/>
                <a:gd name="T14" fmla="*/ 0 w 79"/>
                <a:gd name="T15" fmla="*/ 0 h 505"/>
                <a:gd name="T16" fmla="*/ 0 w 79"/>
                <a:gd name="T17" fmla="*/ 0 h 505"/>
                <a:gd name="T18" fmla="*/ 0 w 79"/>
                <a:gd name="T19" fmla="*/ 0 h 505"/>
                <a:gd name="T20" fmla="*/ 0 w 79"/>
                <a:gd name="T21" fmla="*/ 0 h 505"/>
                <a:gd name="T22" fmla="*/ 0 w 79"/>
                <a:gd name="T23" fmla="*/ 0 h 505"/>
                <a:gd name="T24" fmla="*/ 0 w 79"/>
                <a:gd name="T25" fmla="*/ 0 h 505"/>
                <a:gd name="T26" fmla="*/ 0 w 79"/>
                <a:gd name="T27" fmla="*/ 0 h 505"/>
                <a:gd name="T28" fmla="*/ 0 w 79"/>
                <a:gd name="T29" fmla="*/ 0 h 505"/>
                <a:gd name="T30" fmla="*/ 0 w 79"/>
                <a:gd name="T31" fmla="*/ 0 h 505"/>
                <a:gd name="T32" fmla="*/ 0 w 79"/>
                <a:gd name="T33" fmla="*/ 0 h 505"/>
                <a:gd name="T34" fmla="*/ 0 w 79"/>
                <a:gd name="T35" fmla="*/ 0 h 505"/>
                <a:gd name="T36" fmla="*/ 0 w 79"/>
                <a:gd name="T37" fmla="*/ 0 h 505"/>
                <a:gd name="T38" fmla="*/ 0 w 79"/>
                <a:gd name="T39" fmla="*/ 0 h 5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505"/>
                <a:gd name="T62" fmla="*/ 79 w 79"/>
                <a:gd name="T63" fmla="*/ 505 h 5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505">
                  <a:moveTo>
                    <a:pt x="0" y="496"/>
                  </a:moveTo>
                  <a:lnTo>
                    <a:pt x="0" y="75"/>
                  </a:lnTo>
                  <a:lnTo>
                    <a:pt x="1" y="51"/>
                  </a:lnTo>
                  <a:lnTo>
                    <a:pt x="4" y="38"/>
                  </a:lnTo>
                  <a:lnTo>
                    <a:pt x="8" y="27"/>
                  </a:lnTo>
                  <a:lnTo>
                    <a:pt x="14" y="17"/>
                  </a:lnTo>
                  <a:lnTo>
                    <a:pt x="20" y="8"/>
                  </a:lnTo>
                  <a:lnTo>
                    <a:pt x="29" y="3"/>
                  </a:lnTo>
                  <a:lnTo>
                    <a:pt x="38" y="0"/>
                  </a:lnTo>
                  <a:lnTo>
                    <a:pt x="46" y="2"/>
                  </a:lnTo>
                  <a:lnTo>
                    <a:pt x="54" y="5"/>
                  </a:lnTo>
                  <a:lnTo>
                    <a:pt x="61" y="12"/>
                  </a:lnTo>
                  <a:lnTo>
                    <a:pt x="65" y="22"/>
                  </a:lnTo>
                  <a:lnTo>
                    <a:pt x="71" y="32"/>
                  </a:lnTo>
                  <a:lnTo>
                    <a:pt x="75" y="45"/>
                  </a:lnTo>
                  <a:lnTo>
                    <a:pt x="77" y="57"/>
                  </a:lnTo>
                  <a:lnTo>
                    <a:pt x="79" y="71"/>
                  </a:lnTo>
                  <a:lnTo>
                    <a:pt x="79" y="505"/>
                  </a:lnTo>
                  <a:lnTo>
                    <a:pt x="0" y="496"/>
                  </a:lnTo>
                  <a:lnTo>
                    <a:pt x="19" y="492"/>
                  </a:lnTo>
                </a:path>
              </a:pathLst>
            </a:custGeom>
            <a:noFill/>
            <a:ln w="1588">
              <a:solidFill>
                <a:srgbClr val="000000"/>
              </a:solidFill>
              <a:prstDash val="solid"/>
              <a:round/>
              <a:headEnd/>
              <a:tailEnd/>
            </a:ln>
          </p:spPr>
          <p:txBody>
            <a:bodyPr/>
            <a:lstStyle/>
            <a:p>
              <a:endParaRPr lang="lv-LV" dirty="0"/>
            </a:p>
          </p:txBody>
        </p:sp>
        <p:sp>
          <p:nvSpPr>
            <p:cNvPr id="40" name="Freeform 45">
              <a:extLst>
                <a:ext uri="{FF2B5EF4-FFF2-40B4-BE49-F238E27FC236}">
                  <a16:creationId xmlns:a16="http://schemas.microsoft.com/office/drawing/2014/main" id="{24213906-C8E2-47AD-AA8C-9430D4E57D56}"/>
                </a:ext>
              </a:extLst>
            </p:cNvPr>
            <p:cNvSpPr>
              <a:spLocks/>
            </p:cNvSpPr>
            <p:nvPr/>
          </p:nvSpPr>
          <p:spPr bwMode="auto">
            <a:xfrm>
              <a:off x="3932" y="5777"/>
              <a:ext cx="24" cy="228"/>
            </a:xfrm>
            <a:custGeom>
              <a:avLst/>
              <a:gdLst>
                <a:gd name="T0" fmla="*/ 0 w 60"/>
                <a:gd name="T1" fmla="*/ 0 h 497"/>
                <a:gd name="T2" fmla="*/ 0 w 60"/>
                <a:gd name="T3" fmla="*/ 0 h 497"/>
                <a:gd name="T4" fmla="*/ 0 w 60"/>
                <a:gd name="T5" fmla="*/ 0 h 497"/>
                <a:gd name="T6" fmla="*/ 0 w 60"/>
                <a:gd name="T7" fmla="*/ 0 h 497"/>
                <a:gd name="T8" fmla="*/ 0 w 60"/>
                <a:gd name="T9" fmla="*/ 0 h 497"/>
                <a:gd name="T10" fmla="*/ 0 w 60"/>
                <a:gd name="T11" fmla="*/ 0 h 497"/>
                <a:gd name="T12" fmla="*/ 0 w 60"/>
                <a:gd name="T13" fmla="*/ 0 h 497"/>
                <a:gd name="T14" fmla="*/ 0 w 60"/>
                <a:gd name="T15" fmla="*/ 0 h 497"/>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497"/>
                <a:gd name="T26" fmla="*/ 60 w 60"/>
                <a:gd name="T27" fmla="*/ 497 h 4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497">
                  <a:moveTo>
                    <a:pt x="60" y="497"/>
                  </a:moveTo>
                  <a:lnTo>
                    <a:pt x="0" y="490"/>
                  </a:lnTo>
                  <a:lnTo>
                    <a:pt x="0" y="71"/>
                  </a:lnTo>
                  <a:lnTo>
                    <a:pt x="1" y="50"/>
                  </a:lnTo>
                  <a:lnTo>
                    <a:pt x="6" y="30"/>
                  </a:lnTo>
                  <a:lnTo>
                    <a:pt x="15" y="12"/>
                  </a:lnTo>
                  <a:lnTo>
                    <a:pt x="21" y="5"/>
                  </a:lnTo>
                  <a:lnTo>
                    <a:pt x="29" y="0"/>
                  </a:lnTo>
                </a:path>
              </a:pathLst>
            </a:custGeom>
            <a:noFill/>
            <a:ln w="1588">
              <a:solidFill>
                <a:srgbClr val="000000"/>
              </a:solidFill>
              <a:prstDash val="solid"/>
              <a:round/>
              <a:headEnd/>
              <a:tailEnd/>
            </a:ln>
          </p:spPr>
          <p:txBody>
            <a:bodyPr/>
            <a:lstStyle/>
            <a:p>
              <a:endParaRPr lang="lv-LV" dirty="0"/>
            </a:p>
          </p:txBody>
        </p:sp>
        <p:sp>
          <p:nvSpPr>
            <p:cNvPr id="41" name="Line 46">
              <a:extLst>
                <a:ext uri="{FF2B5EF4-FFF2-40B4-BE49-F238E27FC236}">
                  <a16:creationId xmlns:a16="http://schemas.microsoft.com/office/drawing/2014/main" id="{1EC3474F-00A1-48AF-B02B-D05158E26FB9}"/>
                </a:ext>
              </a:extLst>
            </p:cNvPr>
            <p:cNvSpPr>
              <a:spLocks noChangeShapeType="1"/>
            </p:cNvSpPr>
            <p:nvPr/>
          </p:nvSpPr>
          <p:spPr bwMode="auto">
            <a:xfrm flipV="1">
              <a:off x="3983" y="5733"/>
              <a:ext cx="1" cy="323"/>
            </a:xfrm>
            <a:prstGeom prst="line">
              <a:avLst/>
            </a:prstGeom>
            <a:noFill/>
            <a:ln w="1588">
              <a:solidFill>
                <a:srgbClr val="000000"/>
              </a:solidFill>
              <a:round/>
              <a:headEnd/>
              <a:tailEnd/>
            </a:ln>
          </p:spPr>
          <p:txBody>
            <a:bodyPr/>
            <a:lstStyle/>
            <a:p>
              <a:endParaRPr lang="lv-LV" dirty="0"/>
            </a:p>
          </p:txBody>
        </p:sp>
        <p:sp>
          <p:nvSpPr>
            <p:cNvPr id="42" name="Freeform 47">
              <a:extLst>
                <a:ext uri="{FF2B5EF4-FFF2-40B4-BE49-F238E27FC236}">
                  <a16:creationId xmlns:a16="http://schemas.microsoft.com/office/drawing/2014/main" id="{2A08E559-2B2F-4A80-99C6-8BA3065D7B1F}"/>
                </a:ext>
              </a:extLst>
            </p:cNvPr>
            <p:cNvSpPr>
              <a:spLocks/>
            </p:cNvSpPr>
            <p:nvPr/>
          </p:nvSpPr>
          <p:spPr bwMode="auto">
            <a:xfrm>
              <a:off x="4012" y="5774"/>
              <a:ext cx="37" cy="229"/>
            </a:xfrm>
            <a:custGeom>
              <a:avLst/>
              <a:gdLst>
                <a:gd name="T0" fmla="*/ 0 w 92"/>
                <a:gd name="T1" fmla="*/ 0 h 498"/>
                <a:gd name="T2" fmla="*/ 0 w 92"/>
                <a:gd name="T3" fmla="*/ 0 h 498"/>
                <a:gd name="T4" fmla="*/ 0 w 92"/>
                <a:gd name="T5" fmla="*/ 0 h 498"/>
                <a:gd name="T6" fmla="*/ 0 w 92"/>
                <a:gd name="T7" fmla="*/ 0 h 498"/>
                <a:gd name="T8" fmla="*/ 0 w 92"/>
                <a:gd name="T9" fmla="*/ 0 h 498"/>
                <a:gd name="T10" fmla="*/ 0 w 92"/>
                <a:gd name="T11" fmla="*/ 0 h 498"/>
                <a:gd name="T12" fmla="*/ 0 w 92"/>
                <a:gd name="T13" fmla="*/ 0 h 498"/>
                <a:gd name="T14" fmla="*/ 0 w 92"/>
                <a:gd name="T15" fmla="*/ 0 h 498"/>
                <a:gd name="T16" fmla="*/ 0 w 92"/>
                <a:gd name="T17" fmla="*/ 0 h 498"/>
                <a:gd name="T18" fmla="*/ 0 w 92"/>
                <a:gd name="T19" fmla="*/ 0 h 498"/>
                <a:gd name="T20" fmla="*/ 0 w 92"/>
                <a:gd name="T21" fmla="*/ 0 h 498"/>
                <a:gd name="T22" fmla="*/ 0 w 92"/>
                <a:gd name="T23" fmla="*/ 0 h 498"/>
                <a:gd name="T24" fmla="*/ 0 w 92"/>
                <a:gd name="T25" fmla="*/ 0 h 498"/>
                <a:gd name="T26" fmla="*/ 0 w 92"/>
                <a:gd name="T27" fmla="*/ 0 h 498"/>
                <a:gd name="T28" fmla="*/ 0 w 92"/>
                <a:gd name="T29" fmla="*/ 0 h 498"/>
                <a:gd name="T30" fmla="*/ 0 w 92"/>
                <a:gd name="T31" fmla="*/ 0 h 498"/>
                <a:gd name="T32" fmla="*/ 0 w 92"/>
                <a:gd name="T33" fmla="*/ 0 h 498"/>
                <a:gd name="T34" fmla="*/ 0 w 92"/>
                <a:gd name="T35" fmla="*/ 0 h 498"/>
                <a:gd name="T36" fmla="*/ 0 w 92"/>
                <a:gd name="T37" fmla="*/ 0 h 498"/>
                <a:gd name="T38" fmla="*/ 0 w 92"/>
                <a:gd name="T39" fmla="*/ 0 h 4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2"/>
                <a:gd name="T61" fmla="*/ 0 h 498"/>
                <a:gd name="T62" fmla="*/ 92 w 92"/>
                <a:gd name="T63" fmla="*/ 498 h 4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2" h="498">
                  <a:moveTo>
                    <a:pt x="0" y="498"/>
                  </a:moveTo>
                  <a:lnTo>
                    <a:pt x="0" y="97"/>
                  </a:lnTo>
                  <a:lnTo>
                    <a:pt x="0" y="76"/>
                  </a:lnTo>
                  <a:lnTo>
                    <a:pt x="3" y="55"/>
                  </a:lnTo>
                  <a:lnTo>
                    <a:pt x="7" y="40"/>
                  </a:lnTo>
                  <a:lnTo>
                    <a:pt x="12" y="25"/>
                  </a:lnTo>
                  <a:lnTo>
                    <a:pt x="19" y="14"/>
                  </a:lnTo>
                  <a:lnTo>
                    <a:pt x="27" y="6"/>
                  </a:lnTo>
                  <a:lnTo>
                    <a:pt x="37" y="1"/>
                  </a:lnTo>
                  <a:lnTo>
                    <a:pt x="45" y="0"/>
                  </a:lnTo>
                  <a:lnTo>
                    <a:pt x="56" y="3"/>
                  </a:lnTo>
                  <a:lnTo>
                    <a:pt x="66" y="8"/>
                  </a:lnTo>
                  <a:lnTo>
                    <a:pt x="73" y="16"/>
                  </a:lnTo>
                  <a:lnTo>
                    <a:pt x="80" y="27"/>
                  </a:lnTo>
                  <a:lnTo>
                    <a:pt x="86" y="41"/>
                  </a:lnTo>
                  <a:lnTo>
                    <a:pt x="90" y="57"/>
                  </a:lnTo>
                  <a:lnTo>
                    <a:pt x="91" y="76"/>
                  </a:lnTo>
                  <a:lnTo>
                    <a:pt x="92" y="96"/>
                  </a:lnTo>
                  <a:lnTo>
                    <a:pt x="92" y="477"/>
                  </a:lnTo>
                  <a:lnTo>
                    <a:pt x="0" y="498"/>
                  </a:lnTo>
                  <a:close/>
                </a:path>
              </a:pathLst>
            </a:custGeom>
            <a:noFill/>
            <a:ln w="1588">
              <a:solidFill>
                <a:srgbClr val="000000"/>
              </a:solidFill>
              <a:prstDash val="solid"/>
              <a:round/>
              <a:headEnd/>
              <a:tailEnd/>
            </a:ln>
          </p:spPr>
          <p:txBody>
            <a:bodyPr/>
            <a:lstStyle/>
            <a:p>
              <a:endParaRPr lang="lv-LV" dirty="0"/>
            </a:p>
          </p:txBody>
        </p:sp>
        <p:sp>
          <p:nvSpPr>
            <p:cNvPr id="43" name="Freeform 48">
              <a:extLst>
                <a:ext uri="{FF2B5EF4-FFF2-40B4-BE49-F238E27FC236}">
                  <a16:creationId xmlns:a16="http://schemas.microsoft.com/office/drawing/2014/main" id="{D86B5AC8-6083-4656-93C5-3C6EC969815E}"/>
                </a:ext>
              </a:extLst>
            </p:cNvPr>
            <p:cNvSpPr>
              <a:spLocks/>
            </p:cNvSpPr>
            <p:nvPr/>
          </p:nvSpPr>
          <p:spPr bwMode="auto">
            <a:xfrm>
              <a:off x="4012" y="5993"/>
              <a:ext cx="37" cy="8"/>
            </a:xfrm>
            <a:custGeom>
              <a:avLst/>
              <a:gdLst>
                <a:gd name="T0" fmla="*/ 0 w 92"/>
                <a:gd name="T1" fmla="*/ 0 h 17"/>
                <a:gd name="T2" fmla="*/ 0 w 92"/>
                <a:gd name="T3" fmla="*/ 0 h 17"/>
                <a:gd name="T4" fmla="*/ 0 w 92"/>
                <a:gd name="T5" fmla="*/ 0 h 17"/>
                <a:gd name="T6" fmla="*/ 0 60000 65536"/>
                <a:gd name="T7" fmla="*/ 0 60000 65536"/>
                <a:gd name="T8" fmla="*/ 0 60000 65536"/>
                <a:gd name="T9" fmla="*/ 0 w 92"/>
                <a:gd name="T10" fmla="*/ 0 h 17"/>
                <a:gd name="T11" fmla="*/ 92 w 92"/>
                <a:gd name="T12" fmla="*/ 17 h 17"/>
              </a:gdLst>
              <a:ahLst/>
              <a:cxnLst>
                <a:cxn ang="T6">
                  <a:pos x="T0" y="T1"/>
                </a:cxn>
                <a:cxn ang="T7">
                  <a:pos x="T2" y="T3"/>
                </a:cxn>
                <a:cxn ang="T8">
                  <a:pos x="T4" y="T5"/>
                </a:cxn>
              </a:cxnLst>
              <a:rect l="T9" t="T10" r="T11" b="T12"/>
              <a:pathLst>
                <a:path w="92" h="17">
                  <a:moveTo>
                    <a:pt x="0" y="17"/>
                  </a:moveTo>
                  <a:lnTo>
                    <a:pt x="74" y="0"/>
                  </a:lnTo>
                  <a:lnTo>
                    <a:pt x="92" y="2"/>
                  </a:lnTo>
                </a:path>
              </a:pathLst>
            </a:custGeom>
            <a:noFill/>
            <a:ln w="1588">
              <a:solidFill>
                <a:srgbClr val="000000"/>
              </a:solidFill>
              <a:prstDash val="solid"/>
              <a:round/>
              <a:headEnd/>
              <a:tailEnd/>
            </a:ln>
          </p:spPr>
          <p:txBody>
            <a:bodyPr/>
            <a:lstStyle/>
            <a:p>
              <a:endParaRPr lang="lv-LV" dirty="0"/>
            </a:p>
          </p:txBody>
        </p:sp>
        <p:sp>
          <p:nvSpPr>
            <p:cNvPr id="44" name="Freeform 49">
              <a:extLst>
                <a:ext uri="{FF2B5EF4-FFF2-40B4-BE49-F238E27FC236}">
                  <a16:creationId xmlns:a16="http://schemas.microsoft.com/office/drawing/2014/main" id="{A4E512F7-2FC7-4867-82E3-DCC3EA453EE1}"/>
                </a:ext>
              </a:extLst>
            </p:cNvPr>
            <p:cNvSpPr>
              <a:spLocks/>
            </p:cNvSpPr>
            <p:nvPr/>
          </p:nvSpPr>
          <p:spPr bwMode="auto">
            <a:xfrm>
              <a:off x="4026" y="5775"/>
              <a:ext cx="16" cy="218"/>
            </a:xfrm>
            <a:custGeom>
              <a:avLst/>
              <a:gdLst>
                <a:gd name="T0" fmla="*/ 0 w 39"/>
                <a:gd name="T1" fmla="*/ 0 h 474"/>
                <a:gd name="T2" fmla="*/ 0 w 39"/>
                <a:gd name="T3" fmla="*/ 0 h 474"/>
                <a:gd name="T4" fmla="*/ 0 w 39"/>
                <a:gd name="T5" fmla="*/ 0 h 474"/>
                <a:gd name="T6" fmla="*/ 0 w 39"/>
                <a:gd name="T7" fmla="*/ 0 h 474"/>
                <a:gd name="T8" fmla="*/ 0 w 39"/>
                <a:gd name="T9" fmla="*/ 0 h 474"/>
                <a:gd name="T10" fmla="*/ 0 w 39"/>
                <a:gd name="T11" fmla="*/ 0 h 474"/>
                <a:gd name="T12" fmla="*/ 0 w 39"/>
                <a:gd name="T13" fmla="*/ 0 h 474"/>
                <a:gd name="T14" fmla="*/ 0 w 39"/>
                <a:gd name="T15" fmla="*/ 0 h 47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74"/>
                <a:gd name="T26" fmla="*/ 39 w 39"/>
                <a:gd name="T27" fmla="*/ 474 h 4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74">
                  <a:moveTo>
                    <a:pt x="39" y="474"/>
                  </a:moveTo>
                  <a:lnTo>
                    <a:pt x="39" y="96"/>
                  </a:lnTo>
                  <a:lnTo>
                    <a:pt x="37" y="60"/>
                  </a:lnTo>
                  <a:lnTo>
                    <a:pt x="30" y="32"/>
                  </a:lnTo>
                  <a:lnTo>
                    <a:pt x="24" y="20"/>
                  </a:lnTo>
                  <a:lnTo>
                    <a:pt x="18" y="10"/>
                  </a:lnTo>
                  <a:lnTo>
                    <a:pt x="9" y="5"/>
                  </a:lnTo>
                  <a:lnTo>
                    <a:pt x="0" y="0"/>
                  </a:lnTo>
                </a:path>
              </a:pathLst>
            </a:custGeom>
            <a:noFill/>
            <a:ln w="1588">
              <a:solidFill>
                <a:srgbClr val="000000"/>
              </a:solidFill>
              <a:prstDash val="solid"/>
              <a:round/>
              <a:headEnd/>
              <a:tailEnd/>
            </a:ln>
          </p:spPr>
          <p:txBody>
            <a:bodyPr/>
            <a:lstStyle/>
            <a:p>
              <a:endParaRPr lang="lv-LV" dirty="0"/>
            </a:p>
          </p:txBody>
        </p:sp>
        <p:sp>
          <p:nvSpPr>
            <p:cNvPr id="45" name="Freeform 50">
              <a:extLst>
                <a:ext uri="{FF2B5EF4-FFF2-40B4-BE49-F238E27FC236}">
                  <a16:creationId xmlns:a16="http://schemas.microsoft.com/office/drawing/2014/main" id="{3A558BC7-49AD-421B-8A6A-EC5E23E0A603}"/>
                </a:ext>
              </a:extLst>
            </p:cNvPr>
            <p:cNvSpPr>
              <a:spLocks/>
            </p:cNvSpPr>
            <p:nvPr/>
          </p:nvSpPr>
          <p:spPr bwMode="auto">
            <a:xfrm>
              <a:off x="4081" y="5778"/>
              <a:ext cx="33" cy="207"/>
            </a:xfrm>
            <a:custGeom>
              <a:avLst/>
              <a:gdLst>
                <a:gd name="T0" fmla="*/ 0 w 81"/>
                <a:gd name="T1" fmla="*/ 0 h 450"/>
                <a:gd name="T2" fmla="*/ 0 w 81"/>
                <a:gd name="T3" fmla="*/ 0 h 450"/>
                <a:gd name="T4" fmla="*/ 0 w 81"/>
                <a:gd name="T5" fmla="*/ 0 h 450"/>
                <a:gd name="T6" fmla="*/ 0 w 81"/>
                <a:gd name="T7" fmla="*/ 0 h 450"/>
                <a:gd name="T8" fmla="*/ 0 w 81"/>
                <a:gd name="T9" fmla="*/ 0 h 450"/>
                <a:gd name="T10" fmla="*/ 0 w 81"/>
                <a:gd name="T11" fmla="*/ 0 h 450"/>
                <a:gd name="T12" fmla="*/ 0 w 81"/>
                <a:gd name="T13" fmla="*/ 0 h 450"/>
                <a:gd name="T14" fmla="*/ 0 w 81"/>
                <a:gd name="T15" fmla="*/ 0 h 450"/>
                <a:gd name="T16" fmla="*/ 0 w 81"/>
                <a:gd name="T17" fmla="*/ 0 h 450"/>
                <a:gd name="T18" fmla="*/ 0 w 81"/>
                <a:gd name="T19" fmla="*/ 0 h 450"/>
                <a:gd name="T20" fmla="*/ 0 w 81"/>
                <a:gd name="T21" fmla="*/ 0 h 450"/>
                <a:gd name="T22" fmla="*/ 0 w 81"/>
                <a:gd name="T23" fmla="*/ 0 h 450"/>
                <a:gd name="T24" fmla="*/ 0 w 81"/>
                <a:gd name="T25" fmla="*/ 0 h 450"/>
                <a:gd name="T26" fmla="*/ 0 w 81"/>
                <a:gd name="T27" fmla="*/ 0 h 450"/>
                <a:gd name="T28" fmla="*/ 0 w 81"/>
                <a:gd name="T29" fmla="*/ 0 h 450"/>
                <a:gd name="T30" fmla="*/ 0 w 81"/>
                <a:gd name="T31" fmla="*/ 0 h 450"/>
                <a:gd name="T32" fmla="*/ 0 w 81"/>
                <a:gd name="T33" fmla="*/ 0 h 450"/>
                <a:gd name="T34" fmla="*/ 0 w 81"/>
                <a:gd name="T35" fmla="*/ 0 h 4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
                <a:gd name="T55" fmla="*/ 0 h 450"/>
                <a:gd name="T56" fmla="*/ 81 w 81"/>
                <a:gd name="T57" fmla="*/ 450 h 4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 h="450">
                  <a:moveTo>
                    <a:pt x="0" y="450"/>
                  </a:moveTo>
                  <a:lnTo>
                    <a:pt x="0" y="88"/>
                  </a:lnTo>
                  <a:lnTo>
                    <a:pt x="2" y="68"/>
                  </a:lnTo>
                  <a:lnTo>
                    <a:pt x="4" y="51"/>
                  </a:lnTo>
                  <a:lnTo>
                    <a:pt x="12" y="23"/>
                  </a:lnTo>
                  <a:lnTo>
                    <a:pt x="18" y="13"/>
                  </a:lnTo>
                  <a:lnTo>
                    <a:pt x="24" y="5"/>
                  </a:lnTo>
                  <a:lnTo>
                    <a:pt x="32" y="2"/>
                  </a:lnTo>
                  <a:lnTo>
                    <a:pt x="41" y="0"/>
                  </a:lnTo>
                  <a:lnTo>
                    <a:pt x="50" y="2"/>
                  </a:lnTo>
                  <a:lnTo>
                    <a:pt x="58" y="7"/>
                  </a:lnTo>
                  <a:lnTo>
                    <a:pt x="65" y="15"/>
                  </a:lnTo>
                  <a:lnTo>
                    <a:pt x="71" y="25"/>
                  </a:lnTo>
                  <a:lnTo>
                    <a:pt x="74" y="37"/>
                  </a:lnTo>
                  <a:lnTo>
                    <a:pt x="78" y="52"/>
                  </a:lnTo>
                  <a:lnTo>
                    <a:pt x="81" y="88"/>
                  </a:lnTo>
                  <a:lnTo>
                    <a:pt x="81" y="432"/>
                  </a:lnTo>
                  <a:lnTo>
                    <a:pt x="0" y="450"/>
                  </a:lnTo>
                  <a:close/>
                </a:path>
              </a:pathLst>
            </a:custGeom>
            <a:noFill/>
            <a:ln w="1588">
              <a:solidFill>
                <a:srgbClr val="000000"/>
              </a:solidFill>
              <a:prstDash val="solid"/>
              <a:round/>
              <a:headEnd/>
              <a:tailEnd/>
            </a:ln>
          </p:spPr>
          <p:txBody>
            <a:bodyPr/>
            <a:lstStyle/>
            <a:p>
              <a:endParaRPr lang="lv-LV" dirty="0"/>
            </a:p>
          </p:txBody>
        </p:sp>
        <p:sp>
          <p:nvSpPr>
            <p:cNvPr id="46" name="Freeform 51">
              <a:extLst>
                <a:ext uri="{FF2B5EF4-FFF2-40B4-BE49-F238E27FC236}">
                  <a16:creationId xmlns:a16="http://schemas.microsoft.com/office/drawing/2014/main" id="{23D01255-8158-4B5C-89F0-00DF663E22F5}"/>
                </a:ext>
              </a:extLst>
            </p:cNvPr>
            <p:cNvSpPr>
              <a:spLocks/>
            </p:cNvSpPr>
            <p:nvPr/>
          </p:nvSpPr>
          <p:spPr bwMode="auto">
            <a:xfrm>
              <a:off x="4081" y="5976"/>
              <a:ext cx="33" cy="6"/>
            </a:xfrm>
            <a:custGeom>
              <a:avLst/>
              <a:gdLst>
                <a:gd name="T0" fmla="*/ 0 w 81"/>
                <a:gd name="T1" fmla="*/ 0 h 13"/>
                <a:gd name="T2" fmla="*/ 0 w 81"/>
                <a:gd name="T3" fmla="*/ 0 h 13"/>
                <a:gd name="T4" fmla="*/ 0 w 81"/>
                <a:gd name="T5" fmla="*/ 0 h 13"/>
                <a:gd name="T6" fmla="*/ 0 60000 65536"/>
                <a:gd name="T7" fmla="*/ 0 60000 65536"/>
                <a:gd name="T8" fmla="*/ 0 60000 65536"/>
                <a:gd name="T9" fmla="*/ 0 w 81"/>
                <a:gd name="T10" fmla="*/ 0 h 13"/>
                <a:gd name="T11" fmla="*/ 81 w 81"/>
                <a:gd name="T12" fmla="*/ 13 h 13"/>
              </a:gdLst>
              <a:ahLst/>
              <a:cxnLst>
                <a:cxn ang="T6">
                  <a:pos x="T0" y="T1"/>
                </a:cxn>
                <a:cxn ang="T7">
                  <a:pos x="T2" y="T3"/>
                </a:cxn>
                <a:cxn ang="T8">
                  <a:pos x="T4" y="T5"/>
                </a:cxn>
              </a:cxnLst>
              <a:rect l="T9" t="T10" r="T11" b="T12"/>
              <a:pathLst>
                <a:path w="81" h="13">
                  <a:moveTo>
                    <a:pt x="0" y="13"/>
                  </a:moveTo>
                  <a:lnTo>
                    <a:pt x="64" y="0"/>
                  </a:lnTo>
                  <a:lnTo>
                    <a:pt x="81" y="1"/>
                  </a:lnTo>
                </a:path>
              </a:pathLst>
            </a:custGeom>
            <a:noFill/>
            <a:ln w="1588">
              <a:solidFill>
                <a:srgbClr val="000000"/>
              </a:solidFill>
              <a:prstDash val="solid"/>
              <a:round/>
              <a:headEnd/>
              <a:tailEnd/>
            </a:ln>
          </p:spPr>
          <p:txBody>
            <a:bodyPr/>
            <a:lstStyle/>
            <a:p>
              <a:endParaRPr lang="lv-LV" dirty="0"/>
            </a:p>
          </p:txBody>
        </p:sp>
        <p:sp>
          <p:nvSpPr>
            <p:cNvPr id="47" name="Freeform 52">
              <a:extLst>
                <a:ext uri="{FF2B5EF4-FFF2-40B4-BE49-F238E27FC236}">
                  <a16:creationId xmlns:a16="http://schemas.microsoft.com/office/drawing/2014/main" id="{602EDE4F-1F59-4690-B909-872892F2EE9D}"/>
                </a:ext>
              </a:extLst>
            </p:cNvPr>
            <p:cNvSpPr>
              <a:spLocks/>
            </p:cNvSpPr>
            <p:nvPr/>
          </p:nvSpPr>
          <p:spPr bwMode="auto">
            <a:xfrm>
              <a:off x="4094" y="5779"/>
              <a:ext cx="13" cy="197"/>
            </a:xfrm>
            <a:custGeom>
              <a:avLst/>
              <a:gdLst>
                <a:gd name="T0" fmla="*/ 0 w 33"/>
                <a:gd name="T1" fmla="*/ 0 h 429"/>
                <a:gd name="T2" fmla="*/ 0 w 33"/>
                <a:gd name="T3" fmla="*/ 0 h 429"/>
                <a:gd name="T4" fmla="*/ 0 w 33"/>
                <a:gd name="T5" fmla="*/ 0 h 429"/>
                <a:gd name="T6" fmla="*/ 0 w 33"/>
                <a:gd name="T7" fmla="*/ 0 h 429"/>
                <a:gd name="T8" fmla="*/ 0 w 33"/>
                <a:gd name="T9" fmla="*/ 0 h 429"/>
                <a:gd name="T10" fmla="*/ 0 w 33"/>
                <a:gd name="T11" fmla="*/ 0 h 429"/>
                <a:gd name="T12" fmla="*/ 0 w 33"/>
                <a:gd name="T13" fmla="*/ 0 h 429"/>
                <a:gd name="T14" fmla="*/ 0 w 33"/>
                <a:gd name="T15" fmla="*/ 0 h 429"/>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429"/>
                <a:gd name="T26" fmla="*/ 33 w 33"/>
                <a:gd name="T27" fmla="*/ 429 h 4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429">
                  <a:moveTo>
                    <a:pt x="33" y="429"/>
                  </a:moveTo>
                  <a:lnTo>
                    <a:pt x="33" y="86"/>
                  </a:lnTo>
                  <a:lnTo>
                    <a:pt x="30" y="54"/>
                  </a:lnTo>
                  <a:lnTo>
                    <a:pt x="24" y="28"/>
                  </a:lnTo>
                  <a:lnTo>
                    <a:pt x="19" y="18"/>
                  </a:lnTo>
                  <a:lnTo>
                    <a:pt x="14" y="10"/>
                  </a:lnTo>
                  <a:lnTo>
                    <a:pt x="7" y="3"/>
                  </a:lnTo>
                  <a:lnTo>
                    <a:pt x="0" y="0"/>
                  </a:lnTo>
                </a:path>
              </a:pathLst>
            </a:custGeom>
            <a:noFill/>
            <a:ln w="1588">
              <a:solidFill>
                <a:srgbClr val="000000"/>
              </a:solidFill>
              <a:prstDash val="solid"/>
              <a:round/>
              <a:headEnd/>
              <a:tailEnd/>
            </a:ln>
          </p:spPr>
          <p:txBody>
            <a:bodyPr/>
            <a:lstStyle/>
            <a:p>
              <a:endParaRPr lang="lv-LV" dirty="0"/>
            </a:p>
          </p:txBody>
        </p:sp>
        <p:sp>
          <p:nvSpPr>
            <p:cNvPr id="48" name="Freeform 53">
              <a:extLst>
                <a:ext uri="{FF2B5EF4-FFF2-40B4-BE49-F238E27FC236}">
                  <a16:creationId xmlns:a16="http://schemas.microsoft.com/office/drawing/2014/main" id="{0B590D60-4729-4A9D-8253-7A38E2A94709}"/>
                </a:ext>
              </a:extLst>
            </p:cNvPr>
            <p:cNvSpPr>
              <a:spLocks/>
            </p:cNvSpPr>
            <p:nvPr/>
          </p:nvSpPr>
          <p:spPr bwMode="auto">
            <a:xfrm>
              <a:off x="4141" y="5781"/>
              <a:ext cx="26" cy="189"/>
            </a:xfrm>
            <a:custGeom>
              <a:avLst/>
              <a:gdLst>
                <a:gd name="T0" fmla="*/ 0 w 64"/>
                <a:gd name="T1" fmla="*/ 0 h 410"/>
                <a:gd name="T2" fmla="*/ 0 w 64"/>
                <a:gd name="T3" fmla="*/ 0 h 410"/>
                <a:gd name="T4" fmla="*/ 0 w 64"/>
                <a:gd name="T5" fmla="*/ 0 h 410"/>
                <a:gd name="T6" fmla="*/ 0 w 64"/>
                <a:gd name="T7" fmla="*/ 0 h 410"/>
                <a:gd name="T8" fmla="*/ 0 w 64"/>
                <a:gd name="T9" fmla="*/ 0 h 410"/>
                <a:gd name="T10" fmla="*/ 0 w 64"/>
                <a:gd name="T11" fmla="*/ 0 h 410"/>
                <a:gd name="T12" fmla="*/ 0 w 64"/>
                <a:gd name="T13" fmla="*/ 0 h 410"/>
                <a:gd name="T14" fmla="*/ 0 w 64"/>
                <a:gd name="T15" fmla="*/ 0 h 410"/>
                <a:gd name="T16" fmla="*/ 0 w 64"/>
                <a:gd name="T17" fmla="*/ 0 h 410"/>
                <a:gd name="T18" fmla="*/ 0 w 64"/>
                <a:gd name="T19" fmla="*/ 0 h 410"/>
                <a:gd name="T20" fmla="*/ 0 w 64"/>
                <a:gd name="T21" fmla="*/ 0 h 410"/>
                <a:gd name="T22" fmla="*/ 0 w 64"/>
                <a:gd name="T23" fmla="*/ 0 h 410"/>
                <a:gd name="T24" fmla="*/ 0 w 64"/>
                <a:gd name="T25" fmla="*/ 0 h 410"/>
                <a:gd name="T26" fmla="*/ 0 w 64"/>
                <a:gd name="T27" fmla="*/ 0 h 410"/>
                <a:gd name="T28" fmla="*/ 0 w 64"/>
                <a:gd name="T29" fmla="*/ 0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10"/>
                <a:gd name="T47" fmla="*/ 64 w 64"/>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10">
                  <a:moveTo>
                    <a:pt x="0" y="410"/>
                  </a:moveTo>
                  <a:lnTo>
                    <a:pt x="0" y="81"/>
                  </a:lnTo>
                  <a:lnTo>
                    <a:pt x="3" y="46"/>
                  </a:lnTo>
                  <a:lnTo>
                    <a:pt x="10" y="21"/>
                  </a:lnTo>
                  <a:lnTo>
                    <a:pt x="14" y="12"/>
                  </a:lnTo>
                  <a:lnTo>
                    <a:pt x="20" y="6"/>
                  </a:lnTo>
                  <a:lnTo>
                    <a:pt x="27" y="2"/>
                  </a:lnTo>
                  <a:lnTo>
                    <a:pt x="32" y="0"/>
                  </a:lnTo>
                  <a:lnTo>
                    <a:pt x="39" y="2"/>
                  </a:lnTo>
                  <a:lnTo>
                    <a:pt x="45" y="7"/>
                  </a:lnTo>
                  <a:lnTo>
                    <a:pt x="55" y="23"/>
                  </a:lnTo>
                  <a:lnTo>
                    <a:pt x="62" y="47"/>
                  </a:lnTo>
                  <a:lnTo>
                    <a:pt x="64" y="79"/>
                  </a:lnTo>
                  <a:lnTo>
                    <a:pt x="64" y="395"/>
                  </a:lnTo>
                  <a:lnTo>
                    <a:pt x="0" y="410"/>
                  </a:lnTo>
                  <a:close/>
                </a:path>
              </a:pathLst>
            </a:custGeom>
            <a:noFill/>
            <a:ln w="1588">
              <a:solidFill>
                <a:srgbClr val="000000"/>
              </a:solidFill>
              <a:prstDash val="solid"/>
              <a:round/>
              <a:headEnd/>
              <a:tailEnd/>
            </a:ln>
          </p:spPr>
          <p:txBody>
            <a:bodyPr/>
            <a:lstStyle/>
            <a:p>
              <a:endParaRPr lang="lv-LV" dirty="0"/>
            </a:p>
          </p:txBody>
        </p:sp>
        <p:sp>
          <p:nvSpPr>
            <p:cNvPr id="49" name="Freeform 54">
              <a:extLst>
                <a:ext uri="{FF2B5EF4-FFF2-40B4-BE49-F238E27FC236}">
                  <a16:creationId xmlns:a16="http://schemas.microsoft.com/office/drawing/2014/main" id="{7A023DE1-3CED-4EE6-9217-239326E70A8B}"/>
                </a:ext>
              </a:extLst>
            </p:cNvPr>
            <p:cNvSpPr>
              <a:spLocks/>
            </p:cNvSpPr>
            <p:nvPr/>
          </p:nvSpPr>
          <p:spPr bwMode="auto">
            <a:xfrm>
              <a:off x="4141" y="5963"/>
              <a:ext cx="26" cy="4"/>
            </a:xfrm>
            <a:custGeom>
              <a:avLst/>
              <a:gdLst>
                <a:gd name="T0" fmla="*/ 0 w 64"/>
                <a:gd name="T1" fmla="*/ 0 h 10"/>
                <a:gd name="T2" fmla="*/ 0 w 64"/>
                <a:gd name="T3" fmla="*/ 0 h 10"/>
                <a:gd name="T4" fmla="*/ 0 w 64"/>
                <a:gd name="T5" fmla="*/ 0 h 10"/>
                <a:gd name="T6" fmla="*/ 0 60000 65536"/>
                <a:gd name="T7" fmla="*/ 0 60000 65536"/>
                <a:gd name="T8" fmla="*/ 0 60000 65536"/>
                <a:gd name="T9" fmla="*/ 0 w 64"/>
                <a:gd name="T10" fmla="*/ 0 h 10"/>
                <a:gd name="T11" fmla="*/ 64 w 64"/>
                <a:gd name="T12" fmla="*/ 10 h 10"/>
              </a:gdLst>
              <a:ahLst/>
              <a:cxnLst>
                <a:cxn ang="T6">
                  <a:pos x="T0" y="T1"/>
                </a:cxn>
                <a:cxn ang="T7">
                  <a:pos x="T2" y="T3"/>
                </a:cxn>
                <a:cxn ang="T8">
                  <a:pos x="T4" y="T5"/>
                </a:cxn>
              </a:cxnLst>
              <a:rect l="T9" t="T10" r="T11" b="T12"/>
              <a:pathLst>
                <a:path w="64" h="10">
                  <a:moveTo>
                    <a:pt x="0" y="10"/>
                  </a:moveTo>
                  <a:lnTo>
                    <a:pt x="47" y="0"/>
                  </a:lnTo>
                  <a:lnTo>
                    <a:pt x="64" y="1"/>
                  </a:lnTo>
                </a:path>
              </a:pathLst>
            </a:custGeom>
            <a:noFill/>
            <a:ln w="1588">
              <a:solidFill>
                <a:srgbClr val="000000"/>
              </a:solidFill>
              <a:prstDash val="solid"/>
              <a:round/>
              <a:headEnd/>
              <a:tailEnd/>
            </a:ln>
          </p:spPr>
          <p:txBody>
            <a:bodyPr/>
            <a:lstStyle/>
            <a:p>
              <a:endParaRPr lang="lv-LV" dirty="0"/>
            </a:p>
          </p:txBody>
        </p:sp>
        <p:sp>
          <p:nvSpPr>
            <p:cNvPr id="50" name="Freeform 55">
              <a:extLst>
                <a:ext uri="{FF2B5EF4-FFF2-40B4-BE49-F238E27FC236}">
                  <a16:creationId xmlns:a16="http://schemas.microsoft.com/office/drawing/2014/main" id="{3787DF42-E843-4D44-95CC-4A0F5AA833B6}"/>
                </a:ext>
              </a:extLst>
            </p:cNvPr>
            <p:cNvSpPr>
              <a:spLocks/>
            </p:cNvSpPr>
            <p:nvPr/>
          </p:nvSpPr>
          <p:spPr bwMode="auto">
            <a:xfrm>
              <a:off x="4150" y="5783"/>
              <a:ext cx="10" cy="180"/>
            </a:xfrm>
            <a:custGeom>
              <a:avLst/>
              <a:gdLst>
                <a:gd name="T0" fmla="*/ 0 w 24"/>
                <a:gd name="T1" fmla="*/ 0 h 391"/>
                <a:gd name="T2" fmla="*/ 0 w 24"/>
                <a:gd name="T3" fmla="*/ 0 h 391"/>
                <a:gd name="T4" fmla="*/ 0 w 24"/>
                <a:gd name="T5" fmla="*/ 0 h 391"/>
                <a:gd name="T6" fmla="*/ 0 w 24"/>
                <a:gd name="T7" fmla="*/ 0 h 391"/>
                <a:gd name="T8" fmla="*/ 0 w 24"/>
                <a:gd name="T9" fmla="*/ 0 h 391"/>
                <a:gd name="T10" fmla="*/ 0 w 24"/>
                <a:gd name="T11" fmla="*/ 0 h 391"/>
                <a:gd name="T12" fmla="*/ 0 60000 65536"/>
                <a:gd name="T13" fmla="*/ 0 60000 65536"/>
                <a:gd name="T14" fmla="*/ 0 60000 65536"/>
                <a:gd name="T15" fmla="*/ 0 60000 65536"/>
                <a:gd name="T16" fmla="*/ 0 60000 65536"/>
                <a:gd name="T17" fmla="*/ 0 60000 65536"/>
                <a:gd name="T18" fmla="*/ 0 w 24"/>
                <a:gd name="T19" fmla="*/ 0 h 391"/>
                <a:gd name="T20" fmla="*/ 24 w 24"/>
                <a:gd name="T21" fmla="*/ 391 h 391"/>
              </a:gdLst>
              <a:ahLst/>
              <a:cxnLst>
                <a:cxn ang="T12">
                  <a:pos x="T0" y="T1"/>
                </a:cxn>
                <a:cxn ang="T13">
                  <a:pos x="T2" y="T3"/>
                </a:cxn>
                <a:cxn ang="T14">
                  <a:pos x="T4" y="T5"/>
                </a:cxn>
                <a:cxn ang="T15">
                  <a:pos x="T6" y="T7"/>
                </a:cxn>
                <a:cxn ang="T16">
                  <a:pos x="T8" y="T9"/>
                </a:cxn>
                <a:cxn ang="T17">
                  <a:pos x="T10" y="T11"/>
                </a:cxn>
              </a:cxnLst>
              <a:rect l="T18" t="T19" r="T20" b="T21"/>
              <a:pathLst>
                <a:path w="24" h="391">
                  <a:moveTo>
                    <a:pt x="24" y="391"/>
                  </a:moveTo>
                  <a:lnTo>
                    <a:pt x="24" y="78"/>
                  </a:lnTo>
                  <a:lnTo>
                    <a:pt x="23" y="49"/>
                  </a:lnTo>
                  <a:lnTo>
                    <a:pt x="18" y="25"/>
                  </a:lnTo>
                  <a:lnTo>
                    <a:pt x="10" y="10"/>
                  </a:lnTo>
                  <a:lnTo>
                    <a:pt x="0" y="0"/>
                  </a:lnTo>
                </a:path>
              </a:pathLst>
            </a:custGeom>
            <a:noFill/>
            <a:ln w="1588">
              <a:solidFill>
                <a:srgbClr val="000000"/>
              </a:solidFill>
              <a:prstDash val="solid"/>
              <a:round/>
              <a:headEnd/>
              <a:tailEnd/>
            </a:ln>
          </p:spPr>
          <p:txBody>
            <a:bodyPr/>
            <a:lstStyle/>
            <a:p>
              <a:endParaRPr lang="lv-LV" dirty="0"/>
            </a:p>
          </p:txBody>
        </p:sp>
        <p:sp>
          <p:nvSpPr>
            <p:cNvPr id="51" name="Freeform 56">
              <a:extLst>
                <a:ext uri="{FF2B5EF4-FFF2-40B4-BE49-F238E27FC236}">
                  <a16:creationId xmlns:a16="http://schemas.microsoft.com/office/drawing/2014/main" id="{B7C092C0-180D-4A5D-B548-FD4E9C894380}"/>
                </a:ext>
              </a:extLst>
            </p:cNvPr>
            <p:cNvSpPr>
              <a:spLocks/>
            </p:cNvSpPr>
            <p:nvPr/>
          </p:nvSpPr>
          <p:spPr bwMode="auto">
            <a:xfrm>
              <a:off x="4188" y="5784"/>
              <a:ext cx="20" cy="173"/>
            </a:xfrm>
            <a:custGeom>
              <a:avLst/>
              <a:gdLst>
                <a:gd name="T0" fmla="*/ 0 w 49"/>
                <a:gd name="T1" fmla="*/ 0 h 376"/>
                <a:gd name="T2" fmla="*/ 0 w 49"/>
                <a:gd name="T3" fmla="*/ 0 h 376"/>
                <a:gd name="T4" fmla="*/ 0 w 49"/>
                <a:gd name="T5" fmla="*/ 0 h 376"/>
                <a:gd name="T6" fmla="*/ 0 w 49"/>
                <a:gd name="T7" fmla="*/ 0 h 376"/>
                <a:gd name="T8" fmla="*/ 0 w 49"/>
                <a:gd name="T9" fmla="*/ 0 h 376"/>
                <a:gd name="T10" fmla="*/ 0 w 49"/>
                <a:gd name="T11" fmla="*/ 0 h 376"/>
                <a:gd name="T12" fmla="*/ 0 w 49"/>
                <a:gd name="T13" fmla="*/ 0 h 376"/>
                <a:gd name="T14" fmla="*/ 0 w 49"/>
                <a:gd name="T15" fmla="*/ 0 h 376"/>
                <a:gd name="T16" fmla="*/ 0 w 49"/>
                <a:gd name="T17" fmla="*/ 0 h 376"/>
                <a:gd name="T18" fmla="*/ 0 w 49"/>
                <a:gd name="T19" fmla="*/ 0 h 376"/>
                <a:gd name="T20" fmla="*/ 0 w 49"/>
                <a:gd name="T21" fmla="*/ 0 h 376"/>
                <a:gd name="T22" fmla="*/ 0 w 49"/>
                <a:gd name="T23" fmla="*/ 0 h 376"/>
                <a:gd name="T24" fmla="*/ 0 w 49"/>
                <a:gd name="T25" fmla="*/ 0 h 376"/>
                <a:gd name="T26" fmla="*/ 0 w 49"/>
                <a:gd name="T27" fmla="*/ 0 h 3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376"/>
                <a:gd name="T44" fmla="*/ 49 w 49"/>
                <a:gd name="T45" fmla="*/ 376 h 3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376">
                  <a:moveTo>
                    <a:pt x="0" y="376"/>
                  </a:moveTo>
                  <a:lnTo>
                    <a:pt x="0" y="73"/>
                  </a:lnTo>
                  <a:lnTo>
                    <a:pt x="3" y="42"/>
                  </a:lnTo>
                  <a:lnTo>
                    <a:pt x="9" y="19"/>
                  </a:lnTo>
                  <a:lnTo>
                    <a:pt x="18" y="5"/>
                  </a:lnTo>
                  <a:lnTo>
                    <a:pt x="21" y="2"/>
                  </a:lnTo>
                  <a:lnTo>
                    <a:pt x="25" y="0"/>
                  </a:lnTo>
                  <a:lnTo>
                    <a:pt x="30" y="2"/>
                  </a:lnTo>
                  <a:lnTo>
                    <a:pt x="34" y="6"/>
                  </a:lnTo>
                  <a:lnTo>
                    <a:pt x="41" y="20"/>
                  </a:lnTo>
                  <a:lnTo>
                    <a:pt x="47" y="43"/>
                  </a:lnTo>
                  <a:lnTo>
                    <a:pt x="49" y="73"/>
                  </a:lnTo>
                  <a:lnTo>
                    <a:pt x="49" y="365"/>
                  </a:lnTo>
                  <a:lnTo>
                    <a:pt x="0" y="376"/>
                  </a:lnTo>
                  <a:close/>
                </a:path>
              </a:pathLst>
            </a:custGeom>
            <a:noFill/>
            <a:ln w="1588">
              <a:solidFill>
                <a:srgbClr val="000000"/>
              </a:solidFill>
              <a:prstDash val="solid"/>
              <a:round/>
              <a:headEnd/>
              <a:tailEnd/>
            </a:ln>
          </p:spPr>
          <p:txBody>
            <a:bodyPr/>
            <a:lstStyle/>
            <a:p>
              <a:endParaRPr lang="lv-LV" dirty="0"/>
            </a:p>
          </p:txBody>
        </p:sp>
        <p:sp>
          <p:nvSpPr>
            <p:cNvPr id="52" name="Freeform 57">
              <a:extLst>
                <a:ext uri="{FF2B5EF4-FFF2-40B4-BE49-F238E27FC236}">
                  <a16:creationId xmlns:a16="http://schemas.microsoft.com/office/drawing/2014/main" id="{1634B5AE-77AF-4DEA-A116-8FE78D2F2E36}"/>
                </a:ext>
              </a:extLst>
            </p:cNvPr>
            <p:cNvSpPr>
              <a:spLocks/>
            </p:cNvSpPr>
            <p:nvPr/>
          </p:nvSpPr>
          <p:spPr bwMode="auto">
            <a:xfrm>
              <a:off x="4188" y="5951"/>
              <a:ext cx="20" cy="4"/>
            </a:xfrm>
            <a:custGeom>
              <a:avLst/>
              <a:gdLst>
                <a:gd name="T0" fmla="*/ 0 w 49"/>
                <a:gd name="T1" fmla="*/ 1 h 8"/>
                <a:gd name="T2" fmla="*/ 0 w 49"/>
                <a:gd name="T3" fmla="*/ 0 h 8"/>
                <a:gd name="T4" fmla="*/ 0 w 49"/>
                <a:gd name="T5" fmla="*/ 1 h 8"/>
                <a:gd name="T6" fmla="*/ 0 60000 65536"/>
                <a:gd name="T7" fmla="*/ 0 60000 65536"/>
                <a:gd name="T8" fmla="*/ 0 60000 65536"/>
                <a:gd name="T9" fmla="*/ 0 w 49"/>
                <a:gd name="T10" fmla="*/ 0 h 8"/>
                <a:gd name="T11" fmla="*/ 49 w 49"/>
                <a:gd name="T12" fmla="*/ 8 h 8"/>
              </a:gdLst>
              <a:ahLst/>
              <a:cxnLst>
                <a:cxn ang="T6">
                  <a:pos x="T0" y="T1"/>
                </a:cxn>
                <a:cxn ang="T7">
                  <a:pos x="T2" y="T3"/>
                </a:cxn>
                <a:cxn ang="T8">
                  <a:pos x="T4" y="T5"/>
                </a:cxn>
              </a:cxnLst>
              <a:rect l="T9" t="T10" r="T11" b="T12"/>
              <a:pathLst>
                <a:path w="49" h="8">
                  <a:moveTo>
                    <a:pt x="0" y="8"/>
                  </a:moveTo>
                  <a:lnTo>
                    <a:pt x="33" y="0"/>
                  </a:lnTo>
                  <a:lnTo>
                    <a:pt x="49" y="1"/>
                  </a:lnTo>
                </a:path>
              </a:pathLst>
            </a:custGeom>
            <a:noFill/>
            <a:ln w="1588">
              <a:solidFill>
                <a:srgbClr val="000000"/>
              </a:solidFill>
              <a:prstDash val="solid"/>
              <a:round/>
              <a:headEnd/>
              <a:tailEnd/>
            </a:ln>
          </p:spPr>
          <p:txBody>
            <a:bodyPr/>
            <a:lstStyle/>
            <a:p>
              <a:endParaRPr lang="lv-LV" dirty="0"/>
            </a:p>
          </p:txBody>
        </p:sp>
        <p:sp>
          <p:nvSpPr>
            <p:cNvPr id="53" name="Freeform 58">
              <a:extLst>
                <a:ext uri="{FF2B5EF4-FFF2-40B4-BE49-F238E27FC236}">
                  <a16:creationId xmlns:a16="http://schemas.microsoft.com/office/drawing/2014/main" id="{C082537D-58C6-4091-80BA-13DBC8FC3E7D}"/>
                </a:ext>
              </a:extLst>
            </p:cNvPr>
            <p:cNvSpPr>
              <a:spLocks/>
            </p:cNvSpPr>
            <p:nvPr/>
          </p:nvSpPr>
          <p:spPr bwMode="auto">
            <a:xfrm>
              <a:off x="4196" y="5786"/>
              <a:ext cx="6" cy="165"/>
            </a:xfrm>
            <a:custGeom>
              <a:avLst/>
              <a:gdLst>
                <a:gd name="T0" fmla="*/ 0 w 15"/>
                <a:gd name="T1" fmla="*/ 0 h 360"/>
                <a:gd name="T2" fmla="*/ 0 w 15"/>
                <a:gd name="T3" fmla="*/ 0 h 360"/>
                <a:gd name="T4" fmla="*/ 0 w 15"/>
                <a:gd name="T5" fmla="*/ 0 h 360"/>
                <a:gd name="T6" fmla="*/ 0 w 15"/>
                <a:gd name="T7" fmla="*/ 0 h 360"/>
                <a:gd name="T8" fmla="*/ 0 w 15"/>
                <a:gd name="T9" fmla="*/ 0 h 360"/>
                <a:gd name="T10" fmla="*/ 0 w 15"/>
                <a:gd name="T11" fmla="*/ 0 h 360"/>
                <a:gd name="T12" fmla="*/ 0 60000 65536"/>
                <a:gd name="T13" fmla="*/ 0 60000 65536"/>
                <a:gd name="T14" fmla="*/ 0 60000 65536"/>
                <a:gd name="T15" fmla="*/ 0 60000 65536"/>
                <a:gd name="T16" fmla="*/ 0 60000 65536"/>
                <a:gd name="T17" fmla="*/ 0 60000 65536"/>
                <a:gd name="T18" fmla="*/ 0 w 15"/>
                <a:gd name="T19" fmla="*/ 0 h 360"/>
                <a:gd name="T20" fmla="*/ 15 w 15"/>
                <a:gd name="T21" fmla="*/ 360 h 360"/>
              </a:gdLst>
              <a:ahLst/>
              <a:cxnLst>
                <a:cxn ang="T12">
                  <a:pos x="T0" y="T1"/>
                </a:cxn>
                <a:cxn ang="T13">
                  <a:pos x="T2" y="T3"/>
                </a:cxn>
                <a:cxn ang="T14">
                  <a:pos x="T4" y="T5"/>
                </a:cxn>
                <a:cxn ang="T15">
                  <a:pos x="T6" y="T7"/>
                </a:cxn>
                <a:cxn ang="T16">
                  <a:pos x="T8" y="T9"/>
                </a:cxn>
                <a:cxn ang="T17">
                  <a:pos x="T10" y="T11"/>
                </a:cxn>
              </a:cxnLst>
              <a:rect l="T18" t="T19" r="T20" b="T21"/>
              <a:pathLst>
                <a:path w="15" h="360">
                  <a:moveTo>
                    <a:pt x="15" y="360"/>
                  </a:moveTo>
                  <a:lnTo>
                    <a:pt x="15" y="69"/>
                  </a:lnTo>
                  <a:lnTo>
                    <a:pt x="15" y="46"/>
                  </a:lnTo>
                  <a:lnTo>
                    <a:pt x="11" y="25"/>
                  </a:lnTo>
                  <a:lnTo>
                    <a:pt x="6" y="10"/>
                  </a:lnTo>
                  <a:lnTo>
                    <a:pt x="0" y="0"/>
                  </a:lnTo>
                </a:path>
              </a:pathLst>
            </a:custGeom>
            <a:noFill/>
            <a:ln w="1588">
              <a:solidFill>
                <a:srgbClr val="000000"/>
              </a:solidFill>
              <a:prstDash val="solid"/>
              <a:round/>
              <a:headEnd/>
              <a:tailEnd/>
            </a:ln>
          </p:spPr>
          <p:txBody>
            <a:bodyPr/>
            <a:lstStyle/>
            <a:p>
              <a:endParaRPr lang="lv-LV" dirty="0"/>
            </a:p>
          </p:txBody>
        </p:sp>
        <p:sp>
          <p:nvSpPr>
            <p:cNvPr id="54" name="Freeform 59">
              <a:extLst>
                <a:ext uri="{FF2B5EF4-FFF2-40B4-BE49-F238E27FC236}">
                  <a16:creationId xmlns:a16="http://schemas.microsoft.com/office/drawing/2014/main" id="{D08AD2E9-FEEA-4A1B-A7BE-935725BA3904}"/>
                </a:ext>
              </a:extLst>
            </p:cNvPr>
            <p:cNvSpPr>
              <a:spLocks/>
            </p:cNvSpPr>
            <p:nvPr/>
          </p:nvSpPr>
          <p:spPr bwMode="auto">
            <a:xfrm>
              <a:off x="4227" y="5786"/>
              <a:ext cx="16" cy="161"/>
            </a:xfrm>
            <a:custGeom>
              <a:avLst/>
              <a:gdLst>
                <a:gd name="T0" fmla="*/ 0 w 40"/>
                <a:gd name="T1" fmla="*/ 0 h 351"/>
                <a:gd name="T2" fmla="*/ 0 w 40"/>
                <a:gd name="T3" fmla="*/ 0 h 351"/>
                <a:gd name="T4" fmla="*/ 0 w 40"/>
                <a:gd name="T5" fmla="*/ 0 h 351"/>
                <a:gd name="T6" fmla="*/ 0 w 40"/>
                <a:gd name="T7" fmla="*/ 0 h 351"/>
                <a:gd name="T8" fmla="*/ 0 w 40"/>
                <a:gd name="T9" fmla="*/ 0 h 351"/>
                <a:gd name="T10" fmla="*/ 0 w 40"/>
                <a:gd name="T11" fmla="*/ 0 h 351"/>
                <a:gd name="T12" fmla="*/ 0 w 40"/>
                <a:gd name="T13" fmla="*/ 0 h 351"/>
                <a:gd name="T14" fmla="*/ 0 w 40"/>
                <a:gd name="T15" fmla="*/ 0 h 351"/>
                <a:gd name="T16" fmla="*/ 0 w 40"/>
                <a:gd name="T17" fmla="*/ 0 h 351"/>
                <a:gd name="T18" fmla="*/ 0 w 40"/>
                <a:gd name="T19" fmla="*/ 0 h 351"/>
                <a:gd name="T20" fmla="*/ 0 w 40"/>
                <a:gd name="T21" fmla="*/ 0 h 351"/>
                <a:gd name="T22" fmla="*/ 0 w 40"/>
                <a:gd name="T23" fmla="*/ 0 h 351"/>
                <a:gd name="T24" fmla="*/ 0 w 40"/>
                <a:gd name="T25" fmla="*/ 0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351"/>
                <a:gd name="T41" fmla="*/ 40 w 40"/>
                <a:gd name="T42" fmla="*/ 351 h 3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351">
                  <a:moveTo>
                    <a:pt x="0" y="351"/>
                  </a:moveTo>
                  <a:lnTo>
                    <a:pt x="0" y="69"/>
                  </a:lnTo>
                  <a:lnTo>
                    <a:pt x="2" y="39"/>
                  </a:lnTo>
                  <a:lnTo>
                    <a:pt x="8" y="18"/>
                  </a:lnTo>
                  <a:lnTo>
                    <a:pt x="14" y="5"/>
                  </a:lnTo>
                  <a:lnTo>
                    <a:pt x="17" y="2"/>
                  </a:lnTo>
                  <a:lnTo>
                    <a:pt x="21" y="0"/>
                  </a:lnTo>
                  <a:lnTo>
                    <a:pt x="27" y="5"/>
                  </a:lnTo>
                  <a:lnTo>
                    <a:pt x="33" y="18"/>
                  </a:lnTo>
                  <a:lnTo>
                    <a:pt x="38" y="41"/>
                  </a:lnTo>
                  <a:lnTo>
                    <a:pt x="40" y="69"/>
                  </a:lnTo>
                  <a:lnTo>
                    <a:pt x="40" y="342"/>
                  </a:lnTo>
                  <a:lnTo>
                    <a:pt x="0" y="351"/>
                  </a:lnTo>
                  <a:close/>
                </a:path>
              </a:pathLst>
            </a:custGeom>
            <a:noFill/>
            <a:ln w="1588">
              <a:solidFill>
                <a:srgbClr val="000000"/>
              </a:solidFill>
              <a:prstDash val="solid"/>
              <a:round/>
              <a:headEnd/>
              <a:tailEnd/>
            </a:ln>
          </p:spPr>
          <p:txBody>
            <a:bodyPr/>
            <a:lstStyle/>
            <a:p>
              <a:endParaRPr lang="lv-LV" dirty="0"/>
            </a:p>
          </p:txBody>
        </p:sp>
        <p:sp>
          <p:nvSpPr>
            <p:cNvPr id="55" name="Freeform 60">
              <a:extLst>
                <a:ext uri="{FF2B5EF4-FFF2-40B4-BE49-F238E27FC236}">
                  <a16:creationId xmlns:a16="http://schemas.microsoft.com/office/drawing/2014/main" id="{7579F08C-5A21-4ECD-97FA-AAC6C9281075}"/>
                </a:ext>
              </a:extLst>
            </p:cNvPr>
            <p:cNvSpPr>
              <a:spLocks/>
            </p:cNvSpPr>
            <p:nvPr/>
          </p:nvSpPr>
          <p:spPr bwMode="auto">
            <a:xfrm>
              <a:off x="4227" y="5943"/>
              <a:ext cx="16" cy="2"/>
            </a:xfrm>
            <a:custGeom>
              <a:avLst/>
              <a:gdLst>
                <a:gd name="T0" fmla="*/ 0 w 40"/>
                <a:gd name="T1" fmla="*/ 0 h 6"/>
                <a:gd name="T2" fmla="*/ 0 w 40"/>
                <a:gd name="T3" fmla="*/ 0 h 6"/>
                <a:gd name="T4" fmla="*/ 0 w 40"/>
                <a:gd name="T5" fmla="*/ 0 h 6"/>
                <a:gd name="T6" fmla="*/ 0 60000 65536"/>
                <a:gd name="T7" fmla="*/ 0 60000 65536"/>
                <a:gd name="T8" fmla="*/ 0 60000 65536"/>
                <a:gd name="T9" fmla="*/ 0 w 40"/>
                <a:gd name="T10" fmla="*/ 0 h 6"/>
                <a:gd name="T11" fmla="*/ 40 w 40"/>
                <a:gd name="T12" fmla="*/ 6 h 6"/>
              </a:gdLst>
              <a:ahLst/>
              <a:cxnLst>
                <a:cxn ang="T6">
                  <a:pos x="T0" y="T1"/>
                </a:cxn>
                <a:cxn ang="T7">
                  <a:pos x="T2" y="T3"/>
                </a:cxn>
                <a:cxn ang="T8">
                  <a:pos x="T4" y="T5"/>
                </a:cxn>
              </a:cxnLst>
              <a:rect l="T9" t="T10" r="T11" b="T12"/>
              <a:pathLst>
                <a:path w="40" h="6">
                  <a:moveTo>
                    <a:pt x="0" y="6"/>
                  </a:moveTo>
                  <a:lnTo>
                    <a:pt x="25" y="0"/>
                  </a:lnTo>
                  <a:lnTo>
                    <a:pt x="40" y="1"/>
                  </a:lnTo>
                </a:path>
              </a:pathLst>
            </a:custGeom>
            <a:noFill/>
            <a:ln w="1588">
              <a:solidFill>
                <a:srgbClr val="000000"/>
              </a:solidFill>
              <a:prstDash val="solid"/>
              <a:round/>
              <a:headEnd/>
              <a:tailEnd/>
            </a:ln>
          </p:spPr>
          <p:txBody>
            <a:bodyPr/>
            <a:lstStyle/>
            <a:p>
              <a:endParaRPr lang="lv-LV" dirty="0"/>
            </a:p>
          </p:txBody>
        </p:sp>
        <p:sp>
          <p:nvSpPr>
            <p:cNvPr id="56" name="Freeform 61">
              <a:extLst>
                <a:ext uri="{FF2B5EF4-FFF2-40B4-BE49-F238E27FC236}">
                  <a16:creationId xmlns:a16="http://schemas.microsoft.com/office/drawing/2014/main" id="{0920783A-B068-417F-8E59-38F5756B21F4}"/>
                </a:ext>
              </a:extLst>
            </p:cNvPr>
            <p:cNvSpPr>
              <a:spLocks/>
            </p:cNvSpPr>
            <p:nvPr/>
          </p:nvSpPr>
          <p:spPr bwMode="auto">
            <a:xfrm>
              <a:off x="4232" y="5790"/>
              <a:ext cx="5" cy="153"/>
            </a:xfrm>
            <a:custGeom>
              <a:avLst/>
              <a:gdLst>
                <a:gd name="T0" fmla="*/ 0 w 12"/>
                <a:gd name="T1" fmla="*/ 0 h 333"/>
                <a:gd name="T2" fmla="*/ 0 w 12"/>
                <a:gd name="T3" fmla="*/ 0 h 333"/>
                <a:gd name="T4" fmla="*/ 0 w 12"/>
                <a:gd name="T5" fmla="*/ 0 h 333"/>
                <a:gd name="T6" fmla="*/ 0 w 12"/>
                <a:gd name="T7" fmla="*/ 0 h 333"/>
                <a:gd name="T8" fmla="*/ 0 w 12"/>
                <a:gd name="T9" fmla="*/ 0 h 333"/>
                <a:gd name="T10" fmla="*/ 0 w 12"/>
                <a:gd name="T11" fmla="*/ 0 h 333"/>
                <a:gd name="T12" fmla="*/ 0 60000 65536"/>
                <a:gd name="T13" fmla="*/ 0 60000 65536"/>
                <a:gd name="T14" fmla="*/ 0 60000 65536"/>
                <a:gd name="T15" fmla="*/ 0 60000 65536"/>
                <a:gd name="T16" fmla="*/ 0 60000 65536"/>
                <a:gd name="T17" fmla="*/ 0 60000 65536"/>
                <a:gd name="T18" fmla="*/ 0 w 12"/>
                <a:gd name="T19" fmla="*/ 0 h 333"/>
                <a:gd name="T20" fmla="*/ 12 w 12"/>
                <a:gd name="T21" fmla="*/ 333 h 333"/>
              </a:gdLst>
              <a:ahLst/>
              <a:cxnLst>
                <a:cxn ang="T12">
                  <a:pos x="T0" y="T1"/>
                </a:cxn>
                <a:cxn ang="T13">
                  <a:pos x="T2" y="T3"/>
                </a:cxn>
                <a:cxn ang="T14">
                  <a:pos x="T4" y="T5"/>
                </a:cxn>
                <a:cxn ang="T15">
                  <a:pos x="T6" y="T7"/>
                </a:cxn>
                <a:cxn ang="T16">
                  <a:pos x="T8" y="T9"/>
                </a:cxn>
                <a:cxn ang="T17">
                  <a:pos x="T10" y="T11"/>
                </a:cxn>
              </a:cxnLst>
              <a:rect l="T18" t="T19" r="T20" b="T21"/>
              <a:pathLst>
                <a:path w="12" h="333">
                  <a:moveTo>
                    <a:pt x="12" y="333"/>
                  </a:moveTo>
                  <a:lnTo>
                    <a:pt x="12" y="61"/>
                  </a:lnTo>
                  <a:lnTo>
                    <a:pt x="11" y="41"/>
                  </a:lnTo>
                  <a:lnTo>
                    <a:pt x="8" y="22"/>
                  </a:lnTo>
                  <a:lnTo>
                    <a:pt x="4" y="8"/>
                  </a:lnTo>
                  <a:lnTo>
                    <a:pt x="0" y="0"/>
                  </a:lnTo>
                </a:path>
              </a:pathLst>
            </a:custGeom>
            <a:noFill/>
            <a:ln w="1588">
              <a:solidFill>
                <a:srgbClr val="000000"/>
              </a:solidFill>
              <a:prstDash val="solid"/>
              <a:round/>
              <a:headEnd/>
              <a:tailEnd/>
            </a:ln>
          </p:spPr>
          <p:txBody>
            <a:bodyPr/>
            <a:lstStyle/>
            <a:p>
              <a:endParaRPr lang="lv-LV" dirty="0"/>
            </a:p>
          </p:txBody>
        </p:sp>
        <p:sp>
          <p:nvSpPr>
            <p:cNvPr id="57" name="Freeform 62">
              <a:extLst>
                <a:ext uri="{FF2B5EF4-FFF2-40B4-BE49-F238E27FC236}">
                  <a16:creationId xmlns:a16="http://schemas.microsoft.com/office/drawing/2014/main" id="{8D5EB024-FAD9-4F67-A513-2806F32D22D6}"/>
                </a:ext>
              </a:extLst>
            </p:cNvPr>
            <p:cNvSpPr>
              <a:spLocks/>
            </p:cNvSpPr>
            <p:nvPr/>
          </p:nvSpPr>
          <p:spPr bwMode="auto">
            <a:xfrm>
              <a:off x="3892" y="5593"/>
              <a:ext cx="370" cy="187"/>
            </a:xfrm>
            <a:custGeom>
              <a:avLst/>
              <a:gdLst>
                <a:gd name="T0" fmla="*/ 0 w 918"/>
                <a:gd name="T1" fmla="*/ 0 h 407"/>
                <a:gd name="T2" fmla="*/ 0 w 918"/>
                <a:gd name="T3" fmla="*/ 0 h 407"/>
                <a:gd name="T4" fmla="*/ 0 w 918"/>
                <a:gd name="T5" fmla="*/ 0 h 407"/>
                <a:gd name="T6" fmla="*/ 0 w 918"/>
                <a:gd name="T7" fmla="*/ 0 h 407"/>
                <a:gd name="T8" fmla="*/ 0 w 918"/>
                <a:gd name="T9" fmla="*/ 0 h 407"/>
                <a:gd name="T10" fmla="*/ 0 w 918"/>
                <a:gd name="T11" fmla="*/ 0 h 407"/>
                <a:gd name="T12" fmla="*/ 0 60000 65536"/>
                <a:gd name="T13" fmla="*/ 0 60000 65536"/>
                <a:gd name="T14" fmla="*/ 0 60000 65536"/>
                <a:gd name="T15" fmla="*/ 0 60000 65536"/>
                <a:gd name="T16" fmla="*/ 0 60000 65536"/>
                <a:gd name="T17" fmla="*/ 0 60000 65536"/>
                <a:gd name="T18" fmla="*/ 0 w 918"/>
                <a:gd name="T19" fmla="*/ 0 h 407"/>
                <a:gd name="T20" fmla="*/ 918 w 918"/>
                <a:gd name="T21" fmla="*/ 407 h 407"/>
              </a:gdLst>
              <a:ahLst/>
              <a:cxnLst>
                <a:cxn ang="T12">
                  <a:pos x="T0" y="T1"/>
                </a:cxn>
                <a:cxn ang="T13">
                  <a:pos x="T2" y="T3"/>
                </a:cxn>
                <a:cxn ang="T14">
                  <a:pos x="T4" y="T5"/>
                </a:cxn>
                <a:cxn ang="T15">
                  <a:pos x="T6" y="T7"/>
                </a:cxn>
                <a:cxn ang="T16">
                  <a:pos x="T8" y="T9"/>
                </a:cxn>
                <a:cxn ang="T17">
                  <a:pos x="T10" y="T11"/>
                </a:cxn>
              </a:cxnLst>
              <a:rect l="T18" t="T19" r="T20" b="T21"/>
              <a:pathLst>
                <a:path w="918" h="407">
                  <a:moveTo>
                    <a:pt x="918" y="407"/>
                  </a:moveTo>
                  <a:lnTo>
                    <a:pt x="293" y="368"/>
                  </a:lnTo>
                  <a:lnTo>
                    <a:pt x="0" y="92"/>
                  </a:lnTo>
                  <a:lnTo>
                    <a:pt x="0" y="64"/>
                  </a:lnTo>
                  <a:lnTo>
                    <a:pt x="204" y="105"/>
                  </a:lnTo>
                  <a:lnTo>
                    <a:pt x="204" y="0"/>
                  </a:lnTo>
                </a:path>
              </a:pathLst>
            </a:custGeom>
            <a:noFill/>
            <a:ln w="1588">
              <a:solidFill>
                <a:srgbClr val="000000"/>
              </a:solidFill>
              <a:prstDash val="solid"/>
              <a:round/>
              <a:headEnd/>
              <a:tailEnd/>
            </a:ln>
          </p:spPr>
          <p:txBody>
            <a:bodyPr/>
            <a:lstStyle/>
            <a:p>
              <a:endParaRPr lang="lv-LV" dirty="0"/>
            </a:p>
          </p:txBody>
        </p:sp>
        <p:sp>
          <p:nvSpPr>
            <p:cNvPr id="58" name="Freeform 63">
              <a:extLst>
                <a:ext uri="{FF2B5EF4-FFF2-40B4-BE49-F238E27FC236}">
                  <a16:creationId xmlns:a16="http://schemas.microsoft.com/office/drawing/2014/main" id="{D686C3A8-7BB3-4FB0-8D02-200AECF53BBF}"/>
                </a:ext>
              </a:extLst>
            </p:cNvPr>
            <p:cNvSpPr>
              <a:spLocks/>
            </p:cNvSpPr>
            <p:nvPr/>
          </p:nvSpPr>
          <p:spPr bwMode="auto">
            <a:xfrm>
              <a:off x="4010" y="5754"/>
              <a:ext cx="273" cy="23"/>
            </a:xfrm>
            <a:custGeom>
              <a:avLst/>
              <a:gdLst>
                <a:gd name="T0" fmla="*/ 0 w 676"/>
                <a:gd name="T1" fmla="*/ 0 h 50"/>
                <a:gd name="T2" fmla="*/ 0 w 676"/>
                <a:gd name="T3" fmla="*/ 0 h 50"/>
                <a:gd name="T4" fmla="*/ 0 w 676"/>
                <a:gd name="T5" fmla="*/ 0 h 50"/>
                <a:gd name="T6" fmla="*/ 0 60000 65536"/>
                <a:gd name="T7" fmla="*/ 0 60000 65536"/>
                <a:gd name="T8" fmla="*/ 0 60000 65536"/>
                <a:gd name="T9" fmla="*/ 0 w 676"/>
                <a:gd name="T10" fmla="*/ 0 h 50"/>
                <a:gd name="T11" fmla="*/ 676 w 676"/>
                <a:gd name="T12" fmla="*/ 50 h 50"/>
              </a:gdLst>
              <a:ahLst/>
              <a:cxnLst>
                <a:cxn ang="T6">
                  <a:pos x="T0" y="T1"/>
                </a:cxn>
                <a:cxn ang="T7">
                  <a:pos x="T2" y="T3"/>
                </a:cxn>
                <a:cxn ang="T8">
                  <a:pos x="T4" y="T5"/>
                </a:cxn>
              </a:cxnLst>
              <a:rect l="T9" t="T10" r="T11" b="T12"/>
              <a:pathLst>
                <a:path w="676" h="50">
                  <a:moveTo>
                    <a:pt x="676" y="50"/>
                  </a:moveTo>
                  <a:lnTo>
                    <a:pt x="7" y="0"/>
                  </a:lnTo>
                  <a:lnTo>
                    <a:pt x="0" y="19"/>
                  </a:lnTo>
                </a:path>
              </a:pathLst>
            </a:custGeom>
            <a:noFill/>
            <a:ln w="1588">
              <a:solidFill>
                <a:srgbClr val="000000"/>
              </a:solidFill>
              <a:prstDash val="solid"/>
              <a:round/>
              <a:headEnd/>
              <a:tailEnd/>
            </a:ln>
          </p:spPr>
          <p:txBody>
            <a:bodyPr/>
            <a:lstStyle/>
            <a:p>
              <a:endParaRPr lang="lv-LV" dirty="0"/>
            </a:p>
          </p:txBody>
        </p:sp>
        <p:sp>
          <p:nvSpPr>
            <p:cNvPr id="59" name="Line 64">
              <a:extLst>
                <a:ext uri="{FF2B5EF4-FFF2-40B4-BE49-F238E27FC236}">
                  <a16:creationId xmlns:a16="http://schemas.microsoft.com/office/drawing/2014/main" id="{2C6BC960-67CD-441A-A2CE-038381799179}"/>
                </a:ext>
              </a:extLst>
            </p:cNvPr>
            <p:cNvSpPr>
              <a:spLocks noChangeShapeType="1"/>
            </p:cNvSpPr>
            <p:nvPr/>
          </p:nvSpPr>
          <p:spPr bwMode="auto">
            <a:xfrm flipH="1" flipV="1">
              <a:off x="3892" y="5623"/>
              <a:ext cx="121" cy="131"/>
            </a:xfrm>
            <a:prstGeom prst="line">
              <a:avLst/>
            </a:prstGeom>
            <a:noFill/>
            <a:ln w="1588">
              <a:solidFill>
                <a:srgbClr val="000000"/>
              </a:solidFill>
              <a:round/>
              <a:headEnd/>
              <a:tailEnd/>
            </a:ln>
          </p:spPr>
          <p:txBody>
            <a:bodyPr/>
            <a:lstStyle/>
            <a:p>
              <a:endParaRPr lang="lv-LV" dirty="0"/>
            </a:p>
          </p:txBody>
        </p:sp>
        <p:sp>
          <p:nvSpPr>
            <p:cNvPr id="60" name="Freeform 65">
              <a:extLst>
                <a:ext uri="{FF2B5EF4-FFF2-40B4-BE49-F238E27FC236}">
                  <a16:creationId xmlns:a16="http://schemas.microsoft.com/office/drawing/2014/main" id="{EBCBC7EC-32D1-4598-BBD1-7638FDCF0A16}"/>
                </a:ext>
              </a:extLst>
            </p:cNvPr>
            <p:cNvSpPr>
              <a:spLocks/>
            </p:cNvSpPr>
            <p:nvPr/>
          </p:nvSpPr>
          <p:spPr bwMode="auto">
            <a:xfrm>
              <a:off x="3797" y="5531"/>
              <a:ext cx="65" cy="171"/>
            </a:xfrm>
            <a:custGeom>
              <a:avLst/>
              <a:gdLst>
                <a:gd name="T0" fmla="*/ 0 w 162"/>
                <a:gd name="T1" fmla="*/ 0 h 373"/>
                <a:gd name="T2" fmla="*/ 0 w 162"/>
                <a:gd name="T3" fmla="*/ 0 h 373"/>
                <a:gd name="T4" fmla="*/ 0 w 162"/>
                <a:gd name="T5" fmla="*/ 0 h 373"/>
                <a:gd name="T6" fmla="*/ 0 w 162"/>
                <a:gd name="T7" fmla="*/ 0 h 373"/>
                <a:gd name="T8" fmla="*/ 0 w 162"/>
                <a:gd name="T9" fmla="*/ 0 h 373"/>
                <a:gd name="T10" fmla="*/ 0 w 162"/>
                <a:gd name="T11" fmla="*/ 0 h 373"/>
                <a:gd name="T12" fmla="*/ 0 w 162"/>
                <a:gd name="T13" fmla="*/ 0 h 373"/>
                <a:gd name="T14" fmla="*/ 0 w 162"/>
                <a:gd name="T15" fmla="*/ 0 h 373"/>
                <a:gd name="T16" fmla="*/ 0 w 162"/>
                <a:gd name="T17" fmla="*/ 0 h 373"/>
                <a:gd name="T18" fmla="*/ 0 w 162"/>
                <a:gd name="T19" fmla="*/ 0 h 373"/>
                <a:gd name="T20" fmla="*/ 0 w 162"/>
                <a:gd name="T21" fmla="*/ 0 h 373"/>
                <a:gd name="T22" fmla="*/ 0 w 162"/>
                <a:gd name="T23" fmla="*/ 0 h 373"/>
                <a:gd name="T24" fmla="*/ 0 w 162"/>
                <a:gd name="T25" fmla="*/ 0 h 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73"/>
                <a:gd name="T41" fmla="*/ 162 w 162"/>
                <a:gd name="T42" fmla="*/ 373 h 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73">
                  <a:moveTo>
                    <a:pt x="63" y="373"/>
                  </a:moveTo>
                  <a:lnTo>
                    <a:pt x="63" y="144"/>
                  </a:lnTo>
                  <a:lnTo>
                    <a:pt x="0" y="160"/>
                  </a:lnTo>
                  <a:lnTo>
                    <a:pt x="0" y="118"/>
                  </a:lnTo>
                  <a:lnTo>
                    <a:pt x="63" y="101"/>
                  </a:lnTo>
                  <a:lnTo>
                    <a:pt x="63" y="11"/>
                  </a:lnTo>
                  <a:lnTo>
                    <a:pt x="101" y="0"/>
                  </a:lnTo>
                  <a:lnTo>
                    <a:pt x="101" y="91"/>
                  </a:lnTo>
                  <a:lnTo>
                    <a:pt x="162" y="74"/>
                  </a:lnTo>
                  <a:lnTo>
                    <a:pt x="162" y="119"/>
                  </a:lnTo>
                  <a:lnTo>
                    <a:pt x="101" y="134"/>
                  </a:lnTo>
                  <a:lnTo>
                    <a:pt x="101" y="367"/>
                  </a:lnTo>
                  <a:lnTo>
                    <a:pt x="63" y="373"/>
                  </a:lnTo>
                  <a:close/>
                </a:path>
              </a:pathLst>
            </a:custGeom>
            <a:solidFill>
              <a:srgbClr val="E0E0C1"/>
            </a:solidFill>
            <a:ln w="1588">
              <a:solidFill>
                <a:srgbClr val="000000"/>
              </a:solidFill>
              <a:prstDash val="solid"/>
              <a:round/>
              <a:headEnd/>
              <a:tailEnd/>
            </a:ln>
          </p:spPr>
          <p:txBody>
            <a:bodyPr/>
            <a:lstStyle/>
            <a:p>
              <a:endParaRPr lang="lv-LV" dirty="0"/>
            </a:p>
          </p:txBody>
        </p:sp>
        <p:sp>
          <p:nvSpPr>
            <p:cNvPr id="61" name="Freeform 66">
              <a:extLst>
                <a:ext uri="{FF2B5EF4-FFF2-40B4-BE49-F238E27FC236}">
                  <a16:creationId xmlns:a16="http://schemas.microsoft.com/office/drawing/2014/main" id="{2EFB8E9B-A432-44BE-8C64-CEBE1D124098}"/>
                </a:ext>
              </a:extLst>
            </p:cNvPr>
            <p:cNvSpPr>
              <a:spLocks/>
            </p:cNvSpPr>
            <p:nvPr/>
          </p:nvSpPr>
          <p:spPr bwMode="auto">
            <a:xfrm>
              <a:off x="3822" y="5597"/>
              <a:ext cx="11" cy="103"/>
            </a:xfrm>
            <a:custGeom>
              <a:avLst/>
              <a:gdLst>
                <a:gd name="T0" fmla="*/ 0 w 26"/>
                <a:gd name="T1" fmla="*/ 0 h 225"/>
                <a:gd name="T2" fmla="*/ 0 w 26"/>
                <a:gd name="T3" fmla="*/ 0 h 225"/>
                <a:gd name="T4" fmla="*/ 0 w 26"/>
                <a:gd name="T5" fmla="*/ 0 h 225"/>
                <a:gd name="T6" fmla="*/ 0 60000 65536"/>
                <a:gd name="T7" fmla="*/ 0 60000 65536"/>
                <a:gd name="T8" fmla="*/ 0 60000 65536"/>
                <a:gd name="T9" fmla="*/ 0 w 26"/>
                <a:gd name="T10" fmla="*/ 0 h 225"/>
                <a:gd name="T11" fmla="*/ 26 w 26"/>
                <a:gd name="T12" fmla="*/ 225 h 225"/>
              </a:gdLst>
              <a:ahLst/>
              <a:cxnLst>
                <a:cxn ang="T6">
                  <a:pos x="T0" y="T1"/>
                </a:cxn>
                <a:cxn ang="T7">
                  <a:pos x="T2" y="T3"/>
                </a:cxn>
                <a:cxn ang="T8">
                  <a:pos x="T4" y="T5"/>
                </a:cxn>
              </a:cxnLst>
              <a:rect l="T9" t="T10" r="T11" b="T12"/>
              <a:pathLst>
                <a:path w="26" h="225">
                  <a:moveTo>
                    <a:pt x="26" y="225"/>
                  </a:moveTo>
                  <a:lnTo>
                    <a:pt x="26" y="5"/>
                  </a:lnTo>
                  <a:lnTo>
                    <a:pt x="0" y="0"/>
                  </a:lnTo>
                </a:path>
              </a:pathLst>
            </a:custGeom>
            <a:noFill/>
            <a:ln w="1588">
              <a:solidFill>
                <a:srgbClr val="000000"/>
              </a:solidFill>
              <a:prstDash val="solid"/>
              <a:round/>
              <a:headEnd/>
              <a:tailEnd/>
            </a:ln>
          </p:spPr>
          <p:txBody>
            <a:bodyPr/>
            <a:lstStyle/>
            <a:p>
              <a:endParaRPr lang="lv-LV" dirty="0"/>
            </a:p>
          </p:txBody>
        </p:sp>
        <p:sp>
          <p:nvSpPr>
            <p:cNvPr id="62" name="Freeform 67">
              <a:extLst>
                <a:ext uri="{FF2B5EF4-FFF2-40B4-BE49-F238E27FC236}">
                  <a16:creationId xmlns:a16="http://schemas.microsoft.com/office/drawing/2014/main" id="{350C7647-3C85-4931-81B2-96F1624BD735}"/>
                </a:ext>
              </a:extLst>
            </p:cNvPr>
            <p:cNvSpPr>
              <a:spLocks/>
            </p:cNvSpPr>
            <p:nvPr/>
          </p:nvSpPr>
          <p:spPr bwMode="auto">
            <a:xfrm>
              <a:off x="3808" y="5537"/>
              <a:ext cx="30" cy="64"/>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60000 65536"/>
                <a:gd name="T11" fmla="*/ 0 60000 65536"/>
                <a:gd name="T12" fmla="*/ 0 60000 65536"/>
                <a:gd name="T13" fmla="*/ 0 60000 65536"/>
                <a:gd name="T14" fmla="*/ 0 60000 65536"/>
                <a:gd name="T15" fmla="*/ 0 w 75"/>
                <a:gd name="T16" fmla="*/ 0 h 140"/>
                <a:gd name="T17" fmla="*/ 75 w 75"/>
                <a:gd name="T18" fmla="*/ 140 h 140"/>
              </a:gdLst>
              <a:ahLst/>
              <a:cxnLst>
                <a:cxn ang="T10">
                  <a:pos x="T0" y="T1"/>
                </a:cxn>
                <a:cxn ang="T11">
                  <a:pos x="T2" y="T3"/>
                </a:cxn>
                <a:cxn ang="T12">
                  <a:pos x="T4" y="T5"/>
                </a:cxn>
                <a:cxn ang="T13">
                  <a:pos x="T6" y="T7"/>
                </a:cxn>
                <a:cxn ang="T14">
                  <a:pos x="T8" y="T9"/>
                </a:cxn>
              </a:cxnLst>
              <a:rect l="T15" t="T16" r="T17" b="T18"/>
              <a:pathLst>
                <a:path w="75" h="140">
                  <a:moveTo>
                    <a:pt x="0" y="140"/>
                  </a:moveTo>
                  <a:lnTo>
                    <a:pt x="0" y="110"/>
                  </a:lnTo>
                  <a:lnTo>
                    <a:pt x="63" y="93"/>
                  </a:lnTo>
                  <a:lnTo>
                    <a:pt x="63" y="4"/>
                  </a:lnTo>
                  <a:lnTo>
                    <a:pt x="75" y="0"/>
                  </a:lnTo>
                </a:path>
              </a:pathLst>
            </a:custGeom>
            <a:noFill/>
            <a:ln w="1588">
              <a:solidFill>
                <a:srgbClr val="000000"/>
              </a:solidFill>
              <a:prstDash val="solid"/>
              <a:round/>
              <a:headEnd/>
              <a:tailEnd/>
            </a:ln>
          </p:spPr>
          <p:txBody>
            <a:bodyPr/>
            <a:lstStyle/>
            <a:p>
              <a:endParaRPr lang="lv-LV" dirty="0"/>
            </a:p>
          </p:txBody>
        </p:sp>
        <p:sp>
          <p:nvSpPr>
            <p:cNvPr id="63" name="Line 68">
              <a:extLst>
                <a:ext uri="{FF2B5EF4-FFF2-40B4-BE49-F238E27FC236}">
                  <a16:creationId xmlns:a16="http://schemas.microsoft.com/office/drawing/2014/main" id="{5AEEEC79-64E5-4341-B8A0-EC83A2B94F0F}"/>
                </a:ext>
              </a:extLst>
            </p:cNvPr>
            <p:cNvSpPr>
              <a:spLocks noChangeShapeType="1"/>
            </p:cNvSpPr>
            <p:nvPr/>
          </p:nvSpPr>
          <p:spPr bwMode="auto">
            <a:xfrm flipH="1" flipV="1">
              <a:off x="3797" y="5585"/>
              <a:ext cx="11" cy="3"/>
            </a:xfrm>
            <a:prstGeom prst="line">
              <a:avLst/>
            </a:prstGeom>
            <a:noFill/>
            <a:ln w="1588">
              <a:solidFill>
                <a:srgbClr val="000000"/>
              </a:solidFill>
              <a:round/>
              <a:headEnd/>
              <a:tailEnd/>
            </a:ln>
          </p:spPr>
          <p:txBody>
            <a:bodyPr/>
            <a:lstStyle/>
            <a:p>
              <a:endParaRPr lang="lv-LV" dirty="0"/>
            </a:p>
          </p:txBody>
        </p:sp>
        <p:sp>
          <p:nvSpPr>
            <p:cNvPr id="64" name="Line 69">
              <a:extLst>
                <a:ext uri="{FF2B5EF4-FFF2-40B4-BE49-F238E27FC236}">
                  <a16:creationId xmlns:a16="http://schemas.microsoft.com/office/drawing/2014/main" id="{1500673D-E158-4C3B-88FB-9657DF237ED5}"/>
                </a:ext>
              </a:extLst>
            </p:cNvPr>
            <p:cNvSpPr>
              <a:spLocks noChangeShapeType="1"/>
            </p:cNvSpPr>
            <p:nvPr/>
          </p:nvSpPr>
          <p:spPr bwMode="auto">
            <a:xfrm flipH="1" flipV="1">
              <a:off x="3822" y="5577"/>
              <a:ext cx="11" cy="3"/>
            </a:xfrm>
            <a:prstGeom prst="line">
              <a:avLst/>
            </a:prstGeom>
            <a:noFill/>
            <a:ln w="1588">
              <a:solidFill>
                <a:srgbClr val="000000"/>
              </a:solidFill>
              <a:round/>
              <a:headEnd/>
              <a:tailEnd/>
            </a:ln>
          </p:spPr>
          <p:txBody>
            <a:bodyPr/>
            <a:lstStyle/>
            <a:p>
              <a:endParaRPr lang="lv-LV" dirty="0"/>
            </a:p>
          </p:txBody>
        </p:sp>
        <p:sp>
          <p:nvSpPr>
            <p:cNvPr id="65" name="Line 70">
              <a:extLst>
                <a:ext uri="{FF2B5EF4-FFF2-40B4-BE49-F238E27FC236}">
                  <a16:creationId xmlns:a16="http://schemas.microsoft.com/office/drawing/2014/main" id="{1FB28155-0C1E-4DBA-B3DB-D14FC3590BA2}"/>
                </a:ext>
              </a:extLst>
            </p:cNvPr>
            <p:cNvSpPr>
              <a:spLocks noChangeShapeType="1"/>
            </p:cNvSpPr>
            <p:nvPr/>
          </p:nvSpPr>
          <p:spPr bwMode="auto">
            <a:xfrm flipH="1" flipV="1">
              <a:off x="3822" y="5536"/>
              <a:ext cx="11" cy="3"/>
            </a:xfrm>
            <a:prstGeom prst="line">
              <a:avLst/>
            </a:prstGeom>
            <a:noFill/>
            <a:ln w="1588">
              <a:solidFill>
                <a:srgbClr val="000000"/>
              </a:solidFill>
              <a:round/>
              <a:headEnd/>
              <a:tailEnd/>
            </a:ln>
          </p:spPr>
          <p:txBody>
            <a:bodyPr/>
            <a:lstStyle/>
            <a:p>
              <a:endParaRPr lang="lv-LV" dirty="0"/>
            </a:p>
          </p:txBody>
        </p:sp>
        <p:sp>
          <p:nvSpPr>
            <p:cNvPr id="66" name="Freeform 71">
              <a:extLst>
                <a:ext uri="{FF2B5EF4-FFF2-40B4-BE49-F238E27FC236}">
                  <a16:creationId xmlns:a16="http://schemas.microsoft.com/office/drawing/2014/main" id="{66440115-0916-47F3-AA26-8613AB6B62C2}"/>
                </a:ext>
              </a:extLst>
            </p:cNvPr>
            <p:cNvSpPr>
              <a:spLocks/>
            </p:cNvSpPr>
            <p:nvPr/>
          </p:nvSpPr>
          <p:spPr bwMode="auto">
            <a:xfrm>
              <a:off x="3838" y="5571"/>
              <a:ext cx="24" cy="4"/>
            </a:xfrm>
            <a:custGeom>
              <a:avLst/>
              <a:gdLst>
                <a:gd name="T0" fmla="*/ 0 w 61"/>
                <a:gd name="T1" fmla="*/ 0 h 10"/>
                <a:gd name="T2" fmla="*/ 0 w 61"/>
                <a:gd name="T3" fmla="*/ 0 h 10"/>
                <a:gd name="T4" fmla="*/ 0 w 61"/>
                <a:gd name="T5" fmla="*/ 0 h 10"/>
                <a:gd name="T6" fmla="*/ 0 60000 65536"/>
                <a:gd name="T7" fmla="*/ 0 60000 65536"/>
                <a:gd name="T8" fmla="*/ 0 60000 65536"/>
                <a:gd name="T9" fmla="*/ 0 w 61"/>
                <a:gd name="T10" fmla="*/ 0 h 10"/>
                <a:gd name="T11" fmla="*/ 61 w 61"/>
                <a:gd name="T12" fmla="*/ 10 h 10"/>
              </a:gdLst>
              <a:ahLst/>
              <a:cxnLst>
                <a:cxn ang="T6">
                  <a:pos x="T0" y="T1"/>
                </a:cxn>
                <a:cxn ang="T7">
                  <a:pos x="T2" y="T3"/>
                </a:cxn>
                <a:cxn ang="T8">
                  <a:pos x="T4" y="T5"/>
                </a:cxn>
              </a:cxnLst>
              <a:rect l="T9" t="T10" r="T11" b="T12"/>
              <a:pathLst>
                <a:path w="61" h="10">
                  <a:moveTo>
                    <a:pt x="0" y="4"/>
                  </a:moveTo>
                  <a:lnTo>
                    <a:pt x="27" y="10"/>
                  </a:lnTo>
                  <a:lnTo>
                    <a:pt x="61" y="0"/>
                  </a:lnTo>
                </a:path>
              </a:pathLst>
            </a:custGeom>
            <a:noFill/>
            <a:ln w="1588">
              <a:solidFill>
                <a:srgbClr val="000000"/>
              </a:solidFill>
              <a:prstDash val="solid"/>
              <a:round/>
              <a:headEnd/>
              <a:tailEnd/>
            </a:ln>
          </p:spPr>
          <p:txBody>
            <a:bodyPr/>
            <a:lstStyle/>
            <a:p>
              <a:endParaRPr lang="lv-LV" dirty="0"/>
            </a:p>
          </p:txBody>
        </p:sp>
        <p:sp>
          <p:nvSpPr>
            <p:cNvPr id="67" name="Freeform 72">
              <a:extLst>
                <a:ext uri="{FF2B5EF4-FFF2-40B4-BE49-F238E27FC236}">
                  <a16:creationId xmlns:a16="http://schemas.microsoft.com/office/drawing/2014/main" id="{5DE38356-30A6-4C43-BE41-160C5FDA3AEE}"/>
                </a:ext>
              </a:extLst>
            </p:cNvPr>
            <p:cNvSpPr>
              <a:spLocks/>
            </p:cNvSpPr>
            <p:nvPr/>
          </p:nvSpPr>
          <p:spPr bwMode="auto">
            <a:xfrm>
              <a:off x="3858" y="5492"/>
              <a:ext cx="27" cy="534"/>
            </a:xfrm>
            <a:custGeom>
              <a:avLst/>
              <a:gdLst>
                <a:gd name="T0" fmla="*/ 0 w 68"/>
                <a:gd name="T1" fmla="*/ 0 h 1162"/>
                <a:gd name="T2" fmla="*/ 0 w 68"/>
                <a:gd name="T3" fmla="*/ 0 h 1162"/>
                <a:gd name="T4" fmla="*/ 0 w 68"/>
                <a:gd name="T5" fmla="*/ 0 h 1162"/>
                <a:gd name="T6" fmla="*/ 0 60000 65536"/>
                <a:gd name="T7" fmla="*/ 0 60000 65536"/>
                <a:gd name="T8" fmla="*/ 0 60000 65536"/>
                <a:gd name="T9" fmla="*/ 0 w 68"/>
                <a:gd name="T10" fmla="*/ 0 h 1162"/>
                <a:gd name="T11" fmla="*/ 68 w 68"/>
                <a:gd name="T12" fmla="*/ 1162 h 1162"/>
              </a:gdLst>
              <a:ahLst/>
              <a:cxnLst>
                <a:cxn ang="T6">
                  <a:pos x="T0" y="T1"/>
                </a:cxn>
                <a:cxn ang="T7">
                  <a:pos x="T2" y="T3"/>
                </a:cxn>
                <a:cxn ang="T8">
                  <a:pos x="T4" y="T5"/>
                </a:cxn>
              </a:cxnLst>
              <a:rect l="T9" t="T10" r="T11" b="T12"/>
              <a:pathLst>
                <a:path w="68" h="1162">
                  <a:moveTo>
                    <a:pt x="68" y="1162"/>
                  </a:moveTo>
                  <a:lnTo>
                    <a:pt x="68" y="0"/>
                  </a:lnTo>
                  <a:lnTo>
                    <a:pt x="0" y="22"/>
                  </a:lnTo>
                </a:path>
              </a:pathLst>
            </a:custGeom>
            <a:noFill/>
            <a:ln w="1588">
              <a:solidFill>
                <a:srgbClr val="000000"/>
              </a:solidFill>
              <a:prstDash val="solid"/>
              <a:round/>
              <a:headEnd/>
              <a:tailEnd/>
            </a:ln>
          </p:spPr>
          <p:txBody>
            <a:bodyPr/>
            <a:lstStyle/>
            <a:p>
              <a:endParaRPr lang="lv-LV" dirty="0"/>
            </a:p>
          </p:txBody>
        </p:sp>
        <p:sp>
          <p:nvSpPr>
            <p:cNvPr id="68" name="Line 73">
              <a:extLst>
                <a:ext uri="{FF2B5EF4-FFF2-40B4-BE49-F238E27FC236}">
                  <a16:creationId xmlns:a16="http://schemas.microsoft.com/office/drawing/2014/main" id="{88910E74-D57E-4EDB-86FF-1308A6D608C4}"/>
                </a:ext>
              </a:extLst>
            </p:cNvPr>
            <p:cNvSpPr>
              <a:spLocks noChangeShapeType="1"/>
            </p:cNvSpPr>
            <p:nvPr/>
          </p:nvSpPr>
          <p:spPr bwMode="auto">
            <a:xfrm flipH="1">
              <a:off x="3794" y="5516"/>
              <a:ext cx="25" cy="10"/>
            </a:xfrm>
            <a:prstGeom prst="line">
              <a:avLst/>
            </a:prstGeom>
            <a:noFill/>
            <a:ln w="1588">
              <a:solidFill>
                <a:srgbClr val="000000"/>
              </a:solidFill>
              <a:round/>
              <a:headEnd/>
              <a:tailEnd/>
            </a:ln>
          </p:spPr>
          <p:txBody>
            <a:bodyPr/>
            <a:lstStyle/>
            <a:p>
              <a:endParaRPr lang="lv-LV" dirty="0"/>
            </a:p>
          </p:txBody>
        </p:sp>
        <p:sp>
          <p:nvSpPr>
            <p:cNvPr id="69" name="Freeform 74">
              <a:extLst>
                <a:ext uri="{FF2B5EF4-FFF2-40B4-BE49-F238E27FC236}">
                  <a16:creationId xmlns:a16="http://schemas.microsoft.com/office/drawing/2014/main" id="{3B5E3615-A3E8-494B-BF12-8CED3A586062}"/>
                </a:ext>
              </a:extLst>
            </p:cNvPr>
            <p:cNvSpPr>
              <a:spLocks/>
            </p:cNvSpPr>
            <p:nvPr/>
          </p:nvSpPr>
          <p:spPr bwMode="auto">
            <a:xfrm>
              <a:off x="3811" y="5358"/>
              <a:ext cx="49" cy="162"/>
            </a:xfrm>
            <a:custGeom>
              <a:avLst/>
              <a:gdLst>
                <a:gd name="T0" fmla="*/ 0 w 121"/>
                <a:gd name="T1" fmla="*/ 0 h 351"/>
                <a:gd name="T2" fmla="*/ 0 w 121"/>
                <a:gd name="T3" fmla="*/ 0 h 351"/>
                <a:gd name="T4" fmla="*/ 0 w 121"/>
                <a:gd name="T5" fmla="*/ 0 h 351"/>
                <a:gd name="T6" fmla="*/ 0 w 121"/>
                <a:gd name="T7" fmla="*/ 0 h 351"/>
                <a:gd name="T8" fmla="*/ 0 w 121"/>
                <a:gd name="T9" fmla="*/ 0 h 351"/>
                <a:gd name="T10" fmla="*/ 0 w 121"/>
                <a:gd name="T11" fmla="*/ 0 h 351"/>
                <a:gd name="T12" fmla="*/ 0 w 121"/>
                <a:gd name="T13" fmla="*/ 0 h 351"/>
                <a:gd name="T14" fmla="*/ 0 w 121"/>
                <a:gd name="T15" fmla="*/ 0 h 351"/>
                <a:gd name="T16" fmla="*/ 0 w 121"/>
                <a:gd name="T17" fmla="*/ 0 h 351"/>
                <a:gd name="T18" fmla="*/ 0 w 121"/>
                <a:gd name="T19" fmla="*/ 0 h 351"/>
                <a:gd name="T20" fmla="*/ 0 w 121"/>
                <a:gd name="T21" fmla="*/ 0 h 351"/>
                <a:gd name="T22" fmla="*/ 0 w 121"/>
                <a:gd name="T23" fmla="*/ 0 h 351"/>
                <a:gd name="T24" fmla="*/ 0 w 121"/>
                <a:gd name="T25" fmla="*/ 0 h 351"/>
                <a:gd name="T26" fmla="*/ 0 w 121"/>
                <a:gd name="T27" fmla="*/ 0 h 351"/>
                <a:gd name="T28" fmla="*/ 0 w 121"/>
                <a:gd name="T29" fmla="*/ 0 h 351"/>
                <a:gd name="T30" fmla="*/ 0 w 121"/>
                <a:gd name="T31" fmla="*/ 0 h 351"/>
                <a:gd name="T32" fmla="*/ 0 w 121"/>
                <a:gd name="T33" fmla="*/ 0 h 351"/>
                <a:gd name="T34" fmla="*/ 0 w 121"/>
                <a:gd name="T35" fmla="*/ 0 h 351"/>
                <a:gd name="T36" fmla="*/ 0 w 121"/>
                <a:gd name="T37" fmla="*/ 0 h 351"/>
                <a:gd name="T38" fmla="*/ 0 w 121"/>
                <a:gd name="T39" fmla="*/ 0 h 3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351"/>
                <a:gd name="T62" fmla="*/ 121 w 121"/>
                <a:gd name="T63" fmla="*/ 351 h 3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351">
                  <a:moveTo>
                    <a:pt x="0" y="351"/>
                  </a:moveTo>
                  <a:lnTo>
                    <a:pt x="0" y="128"/>
                  </a:lnTo>
                  <a:lnTo>
                    <a:pt x="1" y="111"/>
                  </a:lnTo>
                  <a:lnTo>
                    <a:pt x="3" y="93"/>
                  </a:lnTo>
                  <a:lnTo>
                    <a:pt x="7" y="75"/>
                  </a:lnTo>
                  <a:lnTo>
                    <a:pt x="13" y="56"/>
                  </a:lnTo>
                  <a:lnTo>
                    <a:pt x="21" y="41"/>
                  </a:lnTo>
                  <a:lnTo>
                    <a:pt x="32" y="25"/>
                  </a:lnTo>
                  <a:lnTo>
                    <a:pt x="45" y="13"/>
                  </a:lnTo>
                  <a:lnTo>
                    <a:pt x="61" y="3"/>
                  </a:lnTo>
                  <a:lnTo>
                    <a:pt x="69" y="2"/>
                  </a:lnTo>
                  <a:lnTo>
                    <a:pt x="76" y="0"/>
                  </a:lnTo>
                  <a:lnTo>
                    <a:pt x="83" y="0"/>
                  </a:lnTo>
                  <a:lnTo>
                    <a:pt x="89" y="3"/>
                  </a:lnTo>
                  <a:lnTo>
                    <a:pt x="99" y="10"/>
                  </a:lnTo>
                  <a:lnTo>
                    <a:pt x="107" y="22"/>
                  </a:lnTo>
                  <a:lnTo>
                    <a:pt x="113" y="36"/>
                  </a:lnTo>
                  <a:lnTo>
                    <a:pt x="118" y="51"/>
                  </a:lnTo>
                  <a:lnTo>
                    <a:pt x="121" y="78"/>
                  </a:lnTo>
                  <a:lnTo>
                    <a:pt x="121" y="312"/>
                  </a:lnTo>
                </a:path>
              </a:pathLst>
            </a:custGeom>
            <a:noFill/>
            <a:ln w="1588">
              <a:solidFill>
                <a:srgbClr val="000000"/>
              </a:solidFill>
              <a:prstDash val="solid"/>
              <a:round/>
              <a:headEnd/>
              <a:tailEnd/>
            </a:ln>
          </p:spPr>
          <p:txBody>
            <a:bodyPr/>
            <a:lstStyle/>
            <a:p>
              <a:endParaRPr lang="lv-LV" dirty="0"/>
            </a:p>
          </p:txBody>
        </p:sp>
        <p:sp>
          <p:nvSpPr>
            <p:cNvPr id="70" name="Freeform 75">
              <a:extLst>
                <a:ext uri="{FF2B5EF4-FFF2-40B4-BE49-F238E27FC236}">
                  <a16:creationId xmlns:a16="http://schemas.microsoft.com/office/drawing/2014/main" id="{55DDC9BE-0B60-4484-ADC6-227E90A5FEC3}"/>
                </a:ext>
              </a:extLst>
            </p:cNvPr>
            <p:cNvSpPr>
              <a:spLocks/>
            </p:cNvSpPr>
            <p:nvPr/>
          </p:nvSpPr>
          <p:spPr bwMode="auto">
            <a:xfrm>
              <a:off x="3819" y="5362"/>
              <a:ext cx="30" cy="59"/>
            </a:xfrm>
            <a:custGeom>
              <a:avLst/>
              <a:gdLst>
                <a:gd name="T0" fmla="*/ 0 w 75"/>
                <a:gd name="T1" fmla="*/ 0 h 129"/>
                <a:gd name="T2" fmla="*/ 0 w 75"/>
                <a:gd name="T3" fmla="*/ 0 h 129"/>
                <a:gd name="T4" fmla="*/ 0 w 75"/>
                <a:gd name="T5" fmla="*/ 0 h 129"/>
                <a:gd name="T6" fmla="*/ 0 w 75"/>
                <a:gd name="T7" fmla="*/ 0 h 129"/>
                <a:gd name="T8" fmla="*/ 0 w 75"/>
                <a:gd name="T9" fmla="*/ 0 h 129"/>
                <a:gd name="T10" fmla="*/ 0 w 75"/>
                <a:gd name="T11" fmla="*/ 0 h 129"/>
                <a:gd name="T12" fmla="*/ 0 w 75"/>
                <a:gd name="T13" fmla="*/ 0 h 129"/>
                <a:gd name="T14" fmla="*/ 0 w 75"/>
                <a:gd name="T15" fmla="*/ 0 h 129"/>
                <a:gd name="T16" fmla="*/ 0 w 75"/>
                <a:gd name="T17" fmla="*/ 0 h 129"/>
                <a:gd name="T18" fmla="*/ 0 w 75"/>
                <a:gd name="T19" fmla="*/ 0 h 129"/>
                <a:gd name="T20" fmla="*/ 0 w 75"/>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129"/>
                <a:gd name="T35" fmla="*/ 75 w 75"/>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129">
                  <a:moveTo>
                    <a:pt x="0" y="129"/>
                  </a:moveTo>
                  <a:lnTo>
                    <a:pt x="1" y="111"/>
                  </a:lnTo>
                  <a:lnTo>
                    <a:pt x="3" y="93"/>
                  </a:lnTo>
                  <a:lnTo>
                    <a:pt x="7" y="75"/>
                  </a:lnTo>
                  <a:lnTo>
                    <a:pt x="13" y="57"/>
                  </a:lnTo>
                  <a:lnTo>
                    <a:pt x="21" y="40"/>
                  </a:lnTo>
                  <a:lnTo>
                    <a:pt x="32" y="25"/>
                  </a:lnTo>
                  <a:lnTo>
                    <a:pt x="44" y="14"/>
                  </a:lnTo>
                  <a:lnTo>
                    <a:pt x="61" y="4"/>
                  </a:lnTo>
                  <a:lnTo>
                    <a:pt x="69" y="1"/>
                  </a:lnTo>
                  <a:lnTo>
                    <a:pt x="75" y="0"/>
                  </a:lnTo>
                </a:path>
              </a:pathLst>
            </a:custGeom>
            <a:noFill/>
            <a:ln w="1588">
              <a:solidFill>
                <a:srgbClr val="000000"/>
              </a:solidFill>
              <a:prstDash val="solid"/>
              <a:round/>
              <a:headEnd/>
              <a:tailEnd/>
            </a:ln>
          </p:spPr>
          <p:txBody>
            <a:bodyPr/>
            <a:lstStyle/>
            <a:p>
              <a:endParaRPr lang="lv-LV" dirty="0"/>
            </a:p>
          </p:txBody>
        </p:sp>
        <p:sp>
          <p:nvSpPr>
            <p:cNvPr id="71" name="Freeform 76">
              <a:extLst>
                <a:ext uri="{FF2B5EF4-FFF2-40B4-BE49-F238E27FC236}">
                  <a16:creationId xmlns:a16="http://schemas.microsoft.com/office/drawing/2014/main" id="{9C6960BF-C06A-481B-B01E-0DE43EBBDE40}"/>
                </a:ext>
              </a:extLst>
            </p:cNvPr>
            <p:cNvSpPr>
              <a:spLocks/>
            </p:cNvSpPr>
            <p:nvPr/>
          </p:nvSpPr>
          <p:spPr bwMode="auto">
            <a:xfrm>
              <a:off x="3829" y="5397"/>
              <a:ext cx="31" cy="32"/>
            </a:xfrm>
            <a:custGeom>
              <a:avLst/>
              <a:gdLst>
                <a:gd name="T0" fmla="*/ 0 w 75"/>
                <a:gd name="T1" fmla="*/ 0 h 69"/>
                <a:gd name="T2" fmla="*/ 0 w 75"/>
                <a:gd name="T3" fmla="*/ 0 h 69"/>
                <a:gd name="T4" fmla="*/ 0 w 75"/>
                <a:gd name="T5" fmla="*/ 0 h 69"/>
                <a:gd name="T6" fmla="*/ 0 w 75"/>
                <a:gd name="T7" fmla="*/ 0 h 69"/>
                <a:gd name="T8" fmla="*/ 0 w 75"/>
                <a:gd name="T9" fmla="*/ 0 h 69"/>
                <a:gd name="T10" fmla="*/ 0 w 75"/>
                <a:gd name="T11" fmla="*/ 0 h 69"/>
                <a:gd name="T12" fmla="*/ 0 w 75"/>
                <a:gd name="T13" fmla="*/ 0 h 69"/>
                <a:gd name="T14" fmla="*/ 0 w 75"/>
                <a:gd name="T15" fmla="*/ 0 h 69"/>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69"/>
                <a:gd name="T26" fmla="*/ 75 w 75"/>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69">
                  <a:moveTo>
                    <a:pt x="0" y="5"/>
                  </a:moveTo>
                  <a:lnTo>
                    <a:pt x="12" y="0"/>
                  </a:lnTo>
                  <a:lnTo>
                    <a:pt x="27" y="3"/>
                  </a:lnTo>
                  <a:lnTo>
                    <a:pt x="36" y="8"/>
                  </a:lnTo>
                  <a:lnTo>
                    <a:pt x="45" y="14"/>
                  </a:lnTo>
                  <a:lnTo>
                    <a:pt x="58" y="29"/>
                  </a:lnTo>
                  <a:lnTo>
                    <a:pt x="67" y="48"/>
                  </a:lnTo>
                  <a:lnTo>
                    <a:pt x="75" y="69"/>
                  </a:lnTo>
                </a:path>
              </a:pathLst>
            </a:custGeom>
            <a:noFill/>
            <a:ln w="1588">
              <a:solidFill>
                <a:srgbClr val="000000"/>
              </a:solidFill>
              <a:prstDash val="solid"/>
              <a:round/>
              <a:headEnd/>
              <a:tailEnd/>
            </a:ln>
          </p:spPr>
          <p:txBody>
            <a:bodyPr/>
            <a:lstStyle/>
            <a:p>
              <a:endParaRPr lang="lv-LV" dirty="0"/>
            </a:p>
          </p:txBody>
        </p:sp>
        <p:sp>
          <p:nvSpPr>
            <p:cNvPr id="72" name="Line 77">
              <a:extLst>
                <a:ext uri="{FF2B5EF4-FFF2-40B4-BE49-F238E27FC236}">
                  <a16:creationId xmlns:a16="http://schemas.microsoft.com/office/drawing/2014/main" id="{84C6C906-D28D-48BA-8595-D606DE77DD9A}"/>
                </a:ext>
              </a:extLst>
            </p:cNvPr>
            <p:cNvSpPr>
              <a:spLocks noChangeShapeType="1"/>
            </p:cNvSpPr>
            <p:nvPr/>
          </p:nvSpPr>
          <p:spPr bwMode="auto">
            <a:xfrm flipV="1">
              <a:off x="3877" y="5317"/>
              <a:ext cx="1" cy="178"/>
            </a:xfrm>
            <a:prstGeom prst="line">
              <a:avLst/>
            </a:prstGeom>
            <a:noFill/>
            <a:ln w="1588">
              <a:solidFill>
                <a:srgbClr val="000000"/>
              </a:solidFill>
              <a:round/>
              <a:headEnd/>
              <a:tailEnd/>
            </a:ln>
          </p:spPr>
          <p:txBody>
            <a:bodyPr/>
            <a:lstStyle/>
            <a:p>
              <a:endParaRPr lang="lv-LV" dirty="0"/>
            </a:p>
          </p:txBody>
        </p:sp>
        <p:sp>
          <p:nvSpPr>
            <p:cNvPr id="73" name="Line 78">
              <a:extLst>
                <a:ext uri="{FF2B5EF4-FFF2-40B4-BE49-F238E27FC236}">
                  <a16:creationId xmlns:a16="http://schemas.microsoft.com/office/drawing/2014/main" id="{B0CC4815-C42C-42E6-95EF-C1036E5FD887}"/>
                </a:ext>
              </a:extLst>
            </p:cNvPr>
            <p:cNvSpPr>
              <a:spLocks noChangeShapeType="1"/>
            </p:cNvSpPr>
            <p:nvPr/>
          </p:nvSpPr>
          <p:spPr bwMode="auto">
            <a:xfrm>
              <a:off x="3885" y="5492"/>
              <a:ext cx="12" cy="5"/>
            </a:xfrm>
            <a:prstGeom prst="line">
              <a:avLst/>
            </a:prstGeom>
            <a:noFill/>
            <a:ln w="1588">
              <a:solidFill>
                <a:srgbClr val="000000"/>
              </a:solidFill>
              <a:round/>
              <a:headEnd/>
              <a:tailEnd/>
            </a:ln>
          </p:spPr>
          <p:txBody>
            <a:bodyPr/>
            <a:lstStyle/>
            <a:p>
              <a:endParaRPr lang="lv-LV" dirty="0"/>
            </a:p>
          </p:txBody>
        </p:sp>
        <p:sp>
          <p:nvSpPr>
            <p:cNvPr id="74" name="Line 79">
              <a:extLst>
                <a:ext uri="{FF2B5EF4-FFF2-40B4-BE49-F238E27FC236}">
                  <a16:creationId xmlns:a16="http://schemas.microsoft.com/office/drawing/2014/main" id="{9B18A025-C1FE-4F49-AB94-5DEEFC0D6ED0}"/>
                </a:ext>
              </a:extLst>
            </p:cNvPr>
            <p:cNvSpPr>
              <a:spLocks noChangeShapeType="1"/>
            </p:cNvSpPr>
            <p:nvPr/>
          </p:nvSpPr>
          <p:spPr bwMode="auto">
            <a:xfrm>
              <a:off x="3931" y="5509"/>
              <a:ext cx="27" cy="11"/>
            </a:xfrm>
            <a:prstGeom prst="line">
              <a:avLst/>
            </a:prstGeom>
            <a:noFill/>
            <a:ln w="1588">
              <a:solidFill>
                <a:srgbClr val="000000"/>
              </a:solidFill>
              <a:round/>
              <a:headEnd/>
              <a:tailEnd/>
            </a:ln>
          </p:spPr>
          <p:txBody>
            <a:bodyPr/>
            <a:lstStyle/>
            <a:p>
              <a:endParaRPr lang="lv-LV" dirty="0"/>
            </a:p>
          </p:txBody>
        </p:sp>
        <p:sp>
          <p:nvSpPr>
            <p:cNvPr id="75" name="Freeform 80">
              <a:extLst>
                <a:ext uri="{FF2B5EF4-FFF2-40B4-BE49-F238E27FC236}">
                  <a16:creationId xmlns:a16="http://schemas.microsoft.com/office/drawing/2014/main" id="{D8049927-F5FC-4185-B805-A3F6F4FEBE5D}"/>
                </a:ext>
              </a:extLst>
            </p:cNvPr>
            <p:cNvSpPr>
              <a:spLocks/>
            </p:cNvSpPr>
            <p:nvPr/>
          </p:nvSpPr>
          <p:spPr bwMode="auto">
            <a:xfrm>
              <a:off x="3897" y="5359"/>
              <a:ext cx="42" cy="154"/>
            </a:xfrm>
            <a:custGeom>
              <a:avLst/>
              <a:gdLst>
                <a:gd name="T0" fmla="*/ 0 w 106"/>
                <a:gd name="T1" fmla="*/ 0 h 334"/>
                <a:gd name="T2" fmla="*/ 0 w 106"/>
                <a:gd name="T3" fmla="*/ 0 h 334"/>
                <a:gd name="T4" fmla="*/ 0 w 106"/>
                <a:gd name="T5" fmla="*/ 0 h 334"/>
                <a:gd name="T6" fmla="*/ 0 w 106"/>
                <a:gd name="T7" fmla="*/ 0 h 334"/>
                <a:gd name="T8" fmla="*/ 0 w 106"/>
                <a:gd name="T9" fmla="*/ 0 h 334"/>
                <a:gd name="T10" fmla="*/ 0 w 106"/>
                <a:gd name="T11" fmla="*/ 0 h 334"/>
                <a:gd name="T12" fmla="*/ 0 w 106"/>
                <a:gd name="T13" fmla="*/ 0 h 334"/>
                <a:gd name="T14" fmla="*/ 0 w 106"/>
                <a:gd name="T15" fmla="*/ 0 h 334"/>
                <a:gd name="T16" fmla="*/ 0 w 106"/>
                <a:gd name="T17" fmla="*/ 0 h 334"/>
                <a:gd name="T18" fmla="*/ 0 w 106"/>
                <a:gd name="T19" fmla="*/ 0 h 334"/>
                <a:gd name="T20" fmla="*/ 0 w 106"/>
                <a:gd name="T21" fmla="*/ 0 h 334"/>
                <a:gd name="T22" fmla="*/ 0 w 106"/>
                <a:gd name="T23" fmla="*/ 0 h 334"/>
                <a:gd name="T24" fmla="*/ 0 w 106"/>
                <a:gd name="T25" fmla="*/ 0 h 334"/>
                <a:gd name="T26" fmla="*/ 0 w 106"/>
                <a:gd name="T27" fmla="*/ 0 h 334"/>
                <a:gd name="T28" fmla="*/ 0 w 106"/>
                <a:gd name="T29" fmla="*/ 0 h 334"/>
                <a:gd name="T30" fmla="*/ 0 w 106"/>
                <a:gd name="T31" fmla="*/ 0 h 334"/>
                <a:gd name="T32" fmla="*/ 0 w 106"/>
                <a:gd name="T33" fmla="*/ 0 h 334"/>
                <a:gd name="T34" fmla="*/ 0 w 106"/>
                <a:gd name="T35" fmla="*/ 0 h 334"/>
                <a:gd name="T36" fmla="*/ 0 w 106"/>
                <a:gd name="T37" fmla="*/ 0 h 3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34"/>
                <a:gd name="T59" fmla="*/ 106 w 106"/>
                <a:gd name="T60" fmla="*/ 334 h 3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34">
                  <a:moveTo>
                    <a:pt x="0" y="151"/>
                  </a:moveTo>
                  <a:lnTo>
                    <a:pt x="0" y="79"/>
                  </a:lnTo>
                  <a:lnTo>
                    <a:pt x="0" y="66"/>
                  </a:lnTo>
                  <a:lnTo>
                    <a:pt x="2" y="52"/>
                  </a:lnTo>
                  <a:lnTo>
                    <a:pt x="6" y="37"/>
                  </a:lnTo>
                  <a:lnTo>
                    <a:pt x="12" y="23"/>
                  </a:lnTo>
                  <a:lnTo>
                    <a:pt x="19" y="11"/>
                  </a:lnTo>
                  <a:lnTo>
                    <a:pt x="28" y="3"/>
                  </a:lnTo>
                  <a:lnTo>
                    <a:pt x="34" y="1"/>
                  </a:lnTo>
                  <a:lnTo>
                    <a:pt x="39" y="0"/>
                  </a:lnTo>
                  <a:lnTo>
                    <a:pt x="46" y="1"/>
                  </a:lnTo>
                  <a:lnTo>
                    <a:pt x="53" y="3"/>
                  </a:lnTo>
                  <a:lnTo>
                    <a:pt x="67" y="13"/>
                  </a:lnTo>
                  <a:lnTo>
                    <a:pt x="78" y="26"/>
                  </a:lnTo>
                  <a:lnTo>
                    <a:pt x="88" y="39"/>
                  </a:lnTo>
                  <a:lnTo>
                    <a:pt x="95" y="56"/>
                  </a:lnTo>
                  <a:lnTo>
                    <a:pt x="103" y="92"/>
                  </a:lnTo>
                  <a:lnTo>
                    <a:pt x="106" y="126"/>
                  </a:lnTo>
                  <a:lnTo>
                    <a:pt x="106" y="334"/>
                  </a:lnTo>
                </a:path>
              </a:pathLst>
            </a:custGeom>
            <a:noFill/>
            <a:ln w="1588">
              <a:solidFill>
                <a:srgbClr val="000000"/>
              </a:solidFill>
              <a:prstDash val="solid"/>
              <a:round/>
              <a:headEnd/>
              <a:tailEnd/>
            </a:ln>
          </p:spPr>
          <p:txBody>
            <a:bodyPr/>
            <a:lstStyle/>
            <a:p>
              <a:endParaRPr lang="lv-LV" dirty="0"/>
            </a:p>
          </p:txBody>
        </p:sp>
        <p:sp>
          <p:nvSpPr>
            <p:cNvPr id="76" name="Freeform 81">
              <a:extLst>
                <a:ext uri="{FF2B5EF4-FFF2-40B4-BE49-F238E27FC236}">
                  <a16:creationId xmlns:a16="http://schemas.microsoft.com/office/drawing/2014/main" id="{6229675B-1875-498C-B432-8FFFFA03838B}"/>
                </a:ext>
              </a:extLst>
            </p:cNvPr>
            <p:cNvSpPr>
              <a:spLocks/>
            </p:cNvSpPr>
            <p:nvPr/>
          </p:nvSpPr>
          <p:spPr bwMode="auto">
            <a:xfrm>
              <a:off x="3906" y="5362"/>
              <a:ext cx="25" cy="49"/>
            </a:xfrm>
            <a:custGeom>
              <a:avLst/>
              <a:gdLst>
                <a:gd name="T0" fmla="*/ 0 w 63"/>
                <a:gd name="T1" fmla="*/ 0 h 105"/>
                <a:gd name="T2" fmla="*/ 0 w 63"/>
                <a:gd name="T3" fmla="*/ 0 h 105"/>
                <a:gd name="T4" fmla="*/ 0 w 63"/>
                <a:gd name="T5" fmla="*/ 0 h 105"/>
                <a:gd name="T6" fmla="*/ 0 w 63"/>
                <a:gd name="T7" fmla="*/ 0 h 105"/>
                <a:gd name="T8" fmla="*/ 0 w 63"/>
                <a:gd name="T9" fmla="*/ 0 h 105"/>
                <a:gd name="T10" fmla="*/ 0 w 63"/>
                <a:gd name="T11" fmla="*/ 0 h 105"/>
                <a:gd name="T12" fmla="*/ 0 w 63"/>
                <a:gd name="T13" fmla="*/ 0 h 105"/>
                <a:gd name="T14" fmla="*/ 0 w 63"/>
                <a:gd name="T15" fmla="*/ 0 h 105"/>
                <a:gd name="T16" fmla="*/ 0 w 63"/>
                <a:gd name="T17" fmla="*/ 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05"/>
                <a:gd name="T29" fmla="*/ 63 w 63"/>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05">
                  <a:moveTo>
                    <a:pt x="63" y="105"/>
                  </a:moveTo>
                  <a:lnTo>
                    <a:pt x="59" y="75"/>
                  </a:lnTo>
                  <a:lnTo>
                    <a:pt x="54" y="60"/>
                  </a:lnTo>
                  <a:lnTo>
                    <a:pt x="48" y="45"/>
                  </a:lnTo>
                  <a:lnTo>
                    <a:pt x="41" y="32"/>
                  </a:lnTo>
                  <a:lnTo>
                    <a:pt x="32" y="21"/>
                  </a:lnTo>
                  <a:lnTo>
                    <a:pt x="23" y="11"/>
                  </a:lnTo>
                  <a:lnTo>
                    <a:pt x="11" y="3"/>
                  </a:lnTo>
                  <a:lnTo>
                    <a:pt x="0" y="0"/>
                  </a:lnTo>
                </a:path>
              </a:pathLst>
            </a:custGeom>
            <a:noFill/>
            <a:ln w="1588">
              <a:solidFill>
                <a:srgbClr val="000000"/>
              </a:solidFill>
              <a:prstDash val="solid"/>
              <a:round/>
              <a:headEnd/>
              <a:tailEnd/>
            </a:ln>
          </p:spPr>
          <p:txBody>
            <a:bodyPr/>
            <a:lstStyle/>
            <a:p>
              <a:endParaRPr lang="lv-LV" dirty="0"/>
            </a:p>
          </p:txBody>
        </p:sp>
        <p:sp>
          <p:nvSpPr>
            <p:cNvPr id="77" name="Freeform 82">
              <a:extLst>
                <a:ext uri="{FF2B5EF4-FFF2-40B4-BE49-F238E27FC236}">
                  <a16:creationId xmlns:a16="http://schemas.microsoft.com/office/drawing/2014/main" id="{55764DC8-BF14-493F-935B-A00C05BD6BA8}"/>
                </a:ext>
              </a:extLst>
            </p:cNvPr>
            <p:cNvSpPr>
              <a:spLocks/>
            </p:cNvSpPr>
            <p:nvPr/>
          </p:nvSpPr>
          <p:spPr bwMode="auto">
            <a:xfrm>
              <a:off x="3897" y="5397"/>
              <a:ext cx="27" cy="15"/>
            </a:xfrm>
            <a:custGeom>
              <a:avLst/>
              <a:gdLst>
                <a:gd name="T0" fmla="*/ 0 w 69"/>
                <a:gd name="T1" fmla="*/ 0 h 33"/>
                <a:gd name="T2" fmla="*/ 0 w 69"/>
                <a:gd name="T3" fmla="*/ 0 h 33"/>
                <a:gd name="T4" fmla="*/ 0 w 69"/>
                <a:gd name="T5" fmla="*/ 0 h 33"/>
                <a:gd name="T6" fmla="*/ 0 w 69"/>
                <a:gd name="T7" fmla="*/ 0 h 33"/>
                <a:gd name="T8" fmla="*/ 0 w 69"/>
                <a:gd name="T9" fmla="*/ 0 h 33"/>
                <a:gd name="T10" fmla="*/ 0 w 69"/>
                <a:gd name="T11" fmla="*/ 0 h 33"/>
                <a:gd name="T12" fmla="*/ 0 w 69"/>
                <a:gd name="T13" fmla="*/ 0 h 33"/>
                <a:gd name="T14" fmla="*/ 0 w 69"/>
                <a:gd name="T15" fmla="*/ 0 h 33"/>
                <a:gd name="T16" fmla="*/ 0 w 69"/>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3"/>
                <a:gd name="T29" fmla="*/ 69 w 69"/>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3">
                  <a:moveTo>
                    <a:pt x="0" y="33"/>
                  </a:moveTo>
                  <a:lnTo>
                    <a:pt x="6" y="23"/>
                  </a:lnTo>
                  <a:lnTo>
                    <a:pt x="15" y="16"/>
                  </a:lnTo>
                  <a:lnTo>
                    <a:pt x="24" y="9"/>
                  </a:lnTo>
                  <a:lnTo>
                    <a:pt x="35" y="3"/>
                  </a:lnTo>
                  <a:lnTo>
                    <a:pt x="45" y="1"/>
                  </a:lnTo>
                  <a:lnTo>
                    <a:pt x="54" y="0"/>
                  </a:lnTo>
                  <a:lnTo>
                    <a:pt x="61" y="3"/>
                  </a:lnTo>
                  <a:lnTo>
                    <a:pt x="69" y="6"/>
                  </a:lnTo>
                </a:path>
              </a:pathLst>
            </a:custGeom>
            <a:noFill/>
            <a:ln w="1588">
              <a:solidFill>
                <a:srgbClr val="000000"/>
              </a:solidFill>
              <a:prstDash val="solid"/>
              <a:round/>
              <a:headEnd/>
              <a:tailEnd/>
            </a:ln>
          </p:spPr>
          <p:txBody>
            <a:bodyPr/>
            <a:lstStyle/>
            <a:p>
              <a:endParaRPr lang="lv-LV" dirty="0"/>
            </a:p>
          </p:txBody>
        </p:sp>
        <p:sp>
          <p:nvSpPr>
            <p:cNvPr id="78" name="Line 83">
              <a:extLst>
                <a:ext uri="{FF2B5EF4-FFF2-40B4-BE49-F238E27FC236}">
                  <a16:creationId xmlns:a16="http://schemas.microsoft.com/office/drawing/2014/main" id="{35AD504E-52EB-4FC5-AC63-8FC1E2BD24F0}"/>
                </a:ext>
              </a:extLst>
            </p:cNvPr>
            <p:cNvSpPr>
              <a:spLocks noChangeShapeType="1"/>
            </p:cNvSpPr>
            <p:nvPr/>
          </p:nvSpPr>
          <p:spPr bwMode="auto">
            <a:xfrm>
              <a:off x="3877" y="5317"/>
              <a:ext cx="81" cy="47"/>
            </a:xfrm>
            <a:prstGeom prst="line">
              <a:avLst/>
            </a:prstGeom>
            <a:noFill/>
            <a:ln w="1588">
              <a:solidFill>
                <a:srgbClr val="000000"/>
              </a:solidFill>
              <a:round/>
              <a:headEnd/>
              <a:tailEnd/>
            </a:ln>
          </p:spPr>
          <p:txBody>
            <a:bodyPr/>
            <a:lstStyle/>
            <a:p>
              <a:endParaRPr lang="lv-LV" dirty="0"/>
            </a:p>
          </p:txBody>
        </p:sp>
        <p:sp>
          <p:nvSpPr>
            <p:cNvPr id="79" name="Freeform 84">
              <a:extLst>
                <a:ext uri="{FF2B5EF4-FFF2-40B4-BE49-F238E27FC236}">
                  <a16:creationId xmlns:a16="http://schemas.microsoft.com/office/drawing/2014/main" id="{F8D8FEF5-9F82-42B6-B712-087AAB1670C8}"/>
                </a:ext>
              </a:extLst>
            </p:cNvPr>
            <p:cNvSpPr>
              <a:spLocks/>
            </p:cNvSpPr>
            <p:nvPr/>
          </p:nvSpPr>
          <p:spPr bwMode="auto">
            <a:xfrm>
              <a:off x="3875" y="4882"/>
              <a:ext cx="33" cy="435"/>
            </a:xfrm>
            <a:custGeom>
              <a:avLst/>
              <a:gdLst>
                <a:gd name="T0" fmla="*/ 0 w 81"/>
                <a:gd name="T1" fmla="*/ 0 h 946"/>
                <a:gd name="T2" fmla="*/ 0 w 81"/>
                <a:gd name="T3" fmla="*/ 0 h 946"/>
                <a:gd name="T4" fmla="*/ 0 w 81"/>
                <a:gd name="T5" fmla="*/ 0 h 946"/>
                <a:gd name="T6" fmla="*/ 0 w 81"/>
                <a:gd name="T7" fmla="*/ 0 h 946"/>
                <a:gd name="T8" fmla="*/ 0 w 81"/>
                <a:gd name="T9" fmla="*/ 0 h 946"/>
                <a:gd name="T10" fmla="*/ 0 60000 65536"/>
                <a:gd name="T11" fmla="*/ 0 60000 65536"/>
                <a:gd name="T12" fmla="*/ 0 60000 65536"/>
                <a:gd name="T13" fmla="*/ 0 60000 65536"/>
                <a:gd name="T14" fmla="*/ 0 60000 65536"/>
                <a:gd name="T15" fmla="*/ 0 w 81"/>
                <a:gd name="T16" fmla="*/ 0 h 946"/>
                <a:gd name="T17" fmla="*/ 81 w 81"/>
                <a:gd name="T18" fmla="*/ 946 h 946"/>
              </a:gdLst>
              <a:ahLst/>
              <a:cxnLst>
                <a:cxn ang="T10">
                  <a:pos x="T0" y="T1"/>
                </a:cxn>
                <a:cxn ang="T11">
                  <a:pos x="T2" y="T3"/>
                </a:cxn>
                <a:cxn ang="T12">
                  <a:pos x="T4" y="T5"/>
                </a:cxn>
                <a:cxn ang="T13">
                  <a:pos x="T6" y="T7"/>
                </a:cxn>
                <a:cxn ang="T14">
                  <a:pos x="T8" y="T9"/>
                </a:cxn>
              </a:cxnLst>
              <a:rect l="T15" t="T16" r="T17" b="T18"/>
              <a:pathLst>
                <a:path w="81" h="946">
                  <a:moveTo>
                    <a:pt x="5" y="946"/>
                  </a:moveTo>
                  <a:lnTo>
                    <a:pt x="0" y="310"/>
                  </a:lnTo>
                  <a:lnTo>
                    <a:pt x="0" y="56"/>
                  </a:lnTo>
                  <a:lnTo>
                    <a:pt x="69" y="0"/>
                  </a:lnTo>
                  <a:lnTo>
                    <a:pt x="81" y="10"/>
                  </a:lnTo>
                </a:path>
              </a:pathLst>
            </a:custGeom>
            <a:noFill/>
            <a:ln w="1588">
              <a:solidFill>
                <a:srgbClr val="000000"/>
              </a:solidFill>
              <a:prstDash val="solid"/>
              <a:round/>
              <a:headEnd/>
              <a:tailEnd/>
            </a:ln>
          </p:spPr>
          <p:txBody>
            <a:bodyPr/>
            <a:lstStyle/>
            <a:p>
              <a:endParaRPr lang="lv-LV" dirty="0"/>
            </a:p>
          </p:txBody>
        </p:sp>
        <p:sp>
          <p:nvSpPr>
            <p:cNvPr id="80" name="Line 85">
              <a:extLst>
                <a:ext uri="{FF2B5EF4-FFF2-40B4-BE49-F238E27FC236}">
                  <a16:creationId xmlns:a16="http://schemas.microsoft.com/office/drawing/2014/main" id="{698CA7B0-15E0-4176-B696-4259D4C3825D}"/>
                </a:ext>
              </a:extLst>
            </p:cNvPr>
            <p:cNvSpPr>
              <a:spLocks noChangeShapeType="1"/>
            </p:cNvSpPr>
            <p:nvPr/>
          </p:nvSpPr>
          <p:spPr bwMode="auto">
            <a:xfrm flipH="1" flipV="1">
              <a:off x="3875" y="4907"/>
              <a:ext cx="5" cy="6"/>
            </a:xfrm>
            <a:prstGeom prst="line">
              <a:avLst/>
            </a:prstGeom>
            <a:noFill/>
            <a:ln w="1588">
              <a:solidFill>
                <a:srgbClr val="000000"/>
              </a:solidFill>
              <a:round/>
              <a:headEnd/>
              <a:tailEnd/>
            </a:ln>
          </p:spPr>
          <p:txBody>
            <a:bodyPr/>
            <a:lstStyle/>
            <a:p>
              <a:endParaRPr lang="lv-LV" dirty="0"/>
            </a:p>
          </p:txBody>
        </p:sp>
        <p:sp>
          <p:nvSpPr>
            <p:cNvPr id="81" name="Line 86">
              <a:extLst>
                <a:ext uri="{FF2B5EF4-FFF2-40B4-BE49-F238E27FC236}">
                  <a16:creationId xmlns:a16="http://schemas.microsoft.com/office/drawing/2014/main" id="{B03E63F7-EF3F-4390-A608-F1CBB477B645}"/>
                </a:ext>
              </a:extLst>
            </p:cNvPr>
            <p:cNvSpPr>
              <a:spLocks noChangeShapeType="1"/>
            </p:cNvSpPr>
            <p:nvPr/>
          </p:nvSpPr>
          <p:spPr bwMode="auto">
            <a:xfrm flipV="1">
              <a:off x="3903" y="4875"/>
              <a:ext cx="1" cy="7"/>
            </a:xfrm>
            <a:prstGeom prst="line">
              <a:avLst/>
            </a:prstGeom>
            <a:noFill/>
            <a:ln w="1588">
              <a:solidFill>
                <a:srgbClr val="000000"/>
              </a:solidFill>
              <a:round/>
              <a:headEnd/>
              <a:tailEnd/>
            </a:ln>
          </p:spPr>
          <p:txBody>
            <a:bodyPr/>
            <a:lstStyle/>
            <a:p>
              <a:endParaRPr lang="lv-LV" dirty="0"/>
            </a:p>
          </p:txBody>
        </p:sp>
        <p:sp>
          <p:nvSpPr>
            <p:cNvPr id="82" name="Freeform 87">
              <a:extLst>
                <a:ext uri="{FF2B5EF4-FFF2-40B4-BE49-F238E27FC236}">
                  <a16:creationId xmlns:a16="http://schemas.microsoft.com/office/drawing/2014/main" id="{61020720-0817-4CA9-9400-C999516D3618}"/>
                </a:ext>
              </a:extLst>
            </p:cNvPr>
            <p:cNvSpPr>
              <a:spLocks/>
            </p:cNvSpPr>
            <p:nvPr/>
          </p:nvSpPr>
          <p:spPr bwMode="auto">
            <a:xfrm>
              <a:off x="3872" y="5024"/>
              <a:ext cx="8" cy="4"/>
            </a:xfrm>
            <a:custGeom>
              <a:avLst/>
              <a:gdLst>
                <a:gd name="T0" fmla="*/ 0 w 20"/>
                <a:gd name="T1" fmla="*/ 0 h 9"/>
                <a:gd name="T2" fmla="*/ 0 w 20"/>
                <a:gd name="T3" fmla="*/ 0 h 9"/>
                <a:gd name="T4" fmla="*/ 0 w 20"/>
                <a:gd name="T5" fmla="*/ 0 h 9"/>
                <a:gd name="T6" fmla="*/ 0 60000 65536"/>
                <a:gd name="T7" fmla="*/ 0 60000 65536"/>
                <a:gd name="T8" fmla="*/ 0 60000 65536"/>
                <a:gd name="T9" fmla="*/ 0 w 20"/>
                <a:gd name="T10" fmla="*/ 0 h 9"/>
                <a:gd name="T11" fmla="*/ 20 w 20"/>
                <a:gd name="T12" fmla="*/ 9 h 9"/>
              </a:gdLst>
              <a:ahLst/>
              <a:cxnLst>
                <a:cxn ang="T6">
                  <a:pos x="T0" y="T1"/>
                </a:cxn>
                <a:cxn ang="T7">
                  <a:pos x="T2" y="T3"/>
                </a:cxn>
                <a:cxn ang="T8">
                  <a:pos x="T4" y="T5"/>
                </a:cxn>
              </a:cxnLst>
              <a:rect l="T9" t="T10" r="T11" b="T12"/>
              <a:pathLst>
                <a:path w="20" h="9">
                  <a:moveTo>
                    <a:pt x="0" y="8"/>
                  </a:moveTo>
                  <a:lnTo>
                    <a:pt x="8" y="0"/>
                  </a:lnTo>
                  <a:lnTo>
                    <a:pt x="20" y="9"/>
                  </a:lnTo>
                </a:path>
              </a:pathLst>
            </a:custGeom>
            <a:noFill/>
            <a:ln w="1588">
              <a:solidFill>
                <a:srgbClr val="000000"/>
              </a:solidFill>
              <a:prstDash val="solid"/>
              <a:round/>
              <a:headEnd/>
              <a:tailEnd/>
            </a:ln>
          </p:spPr>
          <p:txBody>
            <a:bodyPr/>
            <a:lstStyle/>
            <a:p>
              <a:endParaRPr lang="lv-LV" dirty="0"/>
            </a:p>
          </p:txBody>
        </p:sp>
        <p:sp>
          <p:nvSpPr>
            <p:cNvPr id="83" name="Freeform 88">
              <a:extLst>
                <a:ext uri="{FF2B5EF4-FFF2-40B4-BE49-F238E27FC236}">
                  <a16:creationId xmlns:a16="http://schemas.microsoft.com/office/drawing/2014/main" id="{967A2382-7A54-42DE-9C12-5B93E93FB65A}"/>
                </a:ext>
              </a:extLst>
            </p:cNvPr>
            <p:cNvSpPr>
              <a:spLocks/>
            </p:cNvSpPr>
            <p:nvPr/>
          </p:nvSpPr>
          <p:spPr bwMode="auto">
            <a:xfrm>
              <a:off x="3847" y="4911"/>
              <a:ext cx="25" cy="23"/>
            </a:xfrm>
            <a:custGeom>
              <a:avLst/>
              <a:gdLst>
                <a:gd name="T0" fmla="*/ 0 w 61"/>
                <a:gd name="T1" fmla="*/ 0 h 50"/>
                <a:gd name="T2" fmla="*/ 0 w 61"/>
                <a:gd name="T3" fmla="*/ 0 h 50"/>
                <a:gd name="T4" fmla="*/ 0 w 61"/>
                <a:gd name="T5" fmla="*/ 0 h 50"/>
                <a:gd name="T6" fmla="*/ 0 60000 65536"/>
                <a:gd name="T7" fmla="*/ 0 60000 65536"/>
                <a:gd name="T8" fmla="*/ 0 60000 65536"/>
                <a:gd name="T9" fmla="*/ 0 w 61"/>
                <a:gd name="T10" fmla="*/ 0 h 50"/>
                <a:gd name="T11" fmla="*/ 61 w 61"/>
                <a:gd name="T12" fmla="*/ 50 h 50"/>
              </a:gdLst>
              <a:ahLst/>
              <a:cxnLst>
                <a:cxn ang="T6">
                  <a:pos x="T0" y="T1"/>
                </a:cxn>
                <a:cxn ang="T7">
                  <a:pos x="T2" y="T3"/>
                </a:cxn>
                <a:cxn ang="T8">
                  <a:pos x="T4" y="T5"/>
                </a:cxn>
              </a:cxnLst>
              <a:rect l="T9" t="T10" r="T11" b="T12"/>
              <a:pathLst>
                <a:path w="61" h="50">
                  <a:moveTo>
                    <a:pt x="61" y="20"/>
                  </a:moveTo>
                  <a:lnTo>
                    <a:pt x="61" y="0"/>
                  </a:lnTo>
                  <a:lnTo>
                    <a:pt x="0" y="50"/>
                  </a:lnTo>
                </a:path>
              </a:pathLst>
            </a:custGeom>
            <a:noFill/>
            <a:ln w="1588">
              <a:solidFill>
                <a:srgbClr val="000000"/>
              </a:solidFill>
              <a:prstDash val="solid"/>
              <a:round/>
              <a:headEnd/>
              <a:tailEnd/>
            </a:ln>
          </p:spPr>
          <p:txBody>
            <a:bodyPr/>
            <a:lstStyle/>
            <a:p>
              <a:endParaRPr lang="lv-LV" dirty="0"/>
            </a:p>
          </p:txBody>
        </p:sp>
        <p:sp>
          <p:nvSpPr>
            <p:cNvPr id="84" name="Freeform 89">
              <a:extLst>
                <a:ext uri="{FF2B5EF4-FFF2-40B4-BE49-F238E27FC236}">
                  <a16:creationId xmlns:a16="http://schemas.microsoft.com/office/drawing/2014/main" id="{C5243760-0C82-43C7-8877-A91B65399332}"/>
                </a:ext>
              </a:extLst>
            </p:cNvPr>
            <p:cNvSpPr>
              <a:spLocks/>
            </p:cNvSpPr>
            <p:nvPr/>
          </p:nvSpPr>
          <p:spPr bwMode="auto">
            <a:xfrm>
              <a:off x="3875" y="4848"/>
              <a:ext cx="5" cy="53"/>
            </a:xfrm>
            <a:custGeom>
              <a:avLst/>
              <a:gdLst>
                <a:gd name="T0" fmla="*/ 0 w 12"/>
                <a:gd name="T1" fmla="*/ 0 h 116"/>
                <a:gd name="T2" fmla="*/ 0 w 12"/>
                <a:gd name="T3" fmla="*/ 0 h 116"/>
                <a:gd name="T4" fmla="*/ 0 w 12"/>
                <a:gd name="T5" fmla="*/ 0 h 116"/>
                <a:gd name="T6" fmla="*/ 0 60000 65536"/>
                <a:gd name="T7" fmla="*/ 0 60000 65536"/>
                <a:gd name="T8" fmla="*/ 0 60000 65536"/>
                <a:gd name="T9" fmla="*/ 0 w 12"/>
                <a:gd name="T10" fmla="*/ 0 h 116"/>
                <a:gd name="T11" fmla="*/ 12 w 12"/>
                <a:gd name="T12" fmla="*/ 116 h 116"/>
              </a:gdLst>
              <a:ahLst/>
              <a:cxnLst>
                <a:cxn ang="T6">
                  <a:pos x="T0" y="T1"/>
                </a:cxn>
                <a:cxn ang="T7">
                  <a:pos x="T2" y="T3"/>
                </a:cxn>
                <a:cxn ang="T8">
                  <a:pos x="T4" y="T5"/>
                </a:cxn>
              </a:cxnLst>
              <a:rect l="T9" t="T10" r="T11" b="T12"/>
              <a:pathLst>
                <a:path w="12" h="116">
                  <a:moveTo>
                    <a:pt x="12" y="106"/>
                  </a:moveTo>
                  <a:lnTo>
                    <a:pt x="0" y="116"/>
                  </a:lnTo>
                  <a:lnTo>
                    <a:pt x="0" y="0"/>
                  </a:lnTo>
                </a:path>
              </a:pathLst>
            </a:custGeom>
            <a:noFill/>
            <a:ln w="1588">
              <a:solidFill>
                <a:srgbClr val="000000"/>
              </a:solidFill>
              <a:prstDash val="solid"/>
              <a:round/>
              <a:headEnd/>
              <a:tailEnd/>
            </a:ln>
          </p:spPr>
          <p:txBody>
            <a:bodyPr/>
            <a:lstStyle/>
            <a:p>
              <a:endParaRPr lang="lv-LV" dirty="0"/>
            </a:p>
          </p:txBody>
        </p:sp>
        <p:sp>
          <p:nvSpPr>
            <p:cNvPr id="85" name="Freeform 90">
              <a:extLst>
                <a:ext uri="{FF2B5EF4-FFF2-40B4-BE49-F238E27FC236}">
                  <a16:creationId xmlns:a16="http://schemas.microsoft.com/office/drawing/2014/main" id="{F00310DB-1538-4A2F-A514-5A85B5DD97E3}"/>
                </a:ext>
              </a:extLst>
            </p:cNvPr>
            <p:cNvSpPr>
              <a:spLocks/>
            </p:cNvSpPr>
            <p:nvPr/>
          </p:nvSpPr>
          <p:spPr bwMode="auto">
            <a:xfrm>
              <a:off x="3822" y="6040"/>
              <a:ext cx="131" cy="49"/>
            </a:xfrm>
            <a:custGeom>
              <a:avLst/>
              <a:gdLst>
                <a:gd name="T0" fmla="*/ 0 w 324"/>
                <a:gd name="T1" fmla="*/ 0 h 106"/>
                <a:gd name="T2" fmla="*/ 0 w 324"/>
                <a:gd name="T3" fmla="*/ 0 h 106"/>
                <a:gd name="T4" fmla="*/ 0 w 324"/>
                <a:gd name="T5" fmla="*/ 0 h 106"/>
                <a:gd name="T6" fmla="*/ 0 w 324"/>
                <a:gd name="T7" fmla="*/ 0 h 106"/>
                <a:gd name="T8" fmla="*/ 0 w 324"/>
                <a:gd name="T9" fmla="*/ 0 h 106"/>
                <a:gd name="T10" fmla="*/ 0 60000 65536"/>
                <a:gd name="T11" fmla="*/ 0 60000 65536"/>
                <a:gd name="T12" fmla="*/ 0 60000 65536"/>
                <a:gd name="T13" fmla="*/ 0 60000 65536"/>
                <a:gd name="T14" fmla="*/ 0 60000 65536"/>
                <a:gd name="T15" fmla="*/ 0 w 324"/>
                <a:gd name="T16" fmla="*/ 0 h 106"/>
                <a:gd name="T17" fmla="*/ 324 w 324"/>
                <a:gd name="T18" fmla="*/ 106 h 106"/>
              </a:gdLst>
              <a:ahLst/>
              <a:cxnLst>
                <a:cxn ang="T10">
                  <a:pos x="T0" y="T1"/>
                </a:cxn>
                <a:cxn ang="T11">
                  <a:pos x="T2" y="T3"/>
                </a:cxn>
                <a:cxn ang="T12">
                  <a:pos x="T4" y="T5"/>
                </a:cxn>
                <a:cxn ang="T13">
                  <a:pos x="T6" y="T7"/>
                </a:cxn>
                <a:cxn ang="T14">
                  <a:pos x="T8" y="T9"/>
                </a:cxn>
              </a:cxnLst>
              <a:rect l="T15" t="T16" r="T17" b="T18"/>
              <a:pathLst>
                <a:path w="324" h="106">
                  <a:moveTo>
                    <a:pt x="0" y="106"/>
                  </a:moveTo>
                  <a:lnTo>
                    <a:pt x="0" y="82"/>
                  </a:lnTo>
                  <a:lnTo>
                    <a:pt x="324" y="0"/>
                  </a:lnTo>
                  <a:lnTo>
                    <a:pt x="324" y="25"/>
                  </a:lnTo>
                  <a:lnTo>
                    <a:pt x="0" y="106"/>
                  </a:lnTo>
                  <a:close/>
                </a:path>
              </a:pathLst>
            </a:custGeom>
            <a:solidFill>
              <a:srgbClr val="E0E0C1"/>
            </a:solidFill>
            <a:ln w="1588">
              <a:solidFill>
                <a:srgbClr val="000000"/>
              </a:solidFill>
              <a:prstDash val="solid"/>
              <a:round/>
              <a:headEnd/>
              <a:tailEnd/>
            </a:ln>
          </p:spPr>
          <p:txBody>
            <a:bodyPr/>
            <a:lstStyle/>
            <a:p>
              <a:endParaRPr lang="lv-LV" dirty="0"/>
            </a:p>
          </p:txBody>
        </p:sp>
        <p:sp>
          <p:nvSpPr>
            <p:cNvPr id="86" name="Freeform 91">
              <a:extLst>
                <a:ext uri="{FF2B5EF4-FFF2-40B4-BE49-F238E27FC236}">
                  <a16:creationId xmlns:a16="http://schemas.microsoft.com/office/drawing/2014/main" id="{763044B6-2941-4B6E-8D10-6D3A5276ABCC}"/>
                </a:ext>
              </a:extLst>
            </p:cNvPr>
            <p:cNvSpPr>
              <a:spLocks/>
            </p:cNvSpPr>
            <p:nvPr/>
          </p:nvSpPr>
          <p:spPr bwMode="auto">
            <a:xfrm>
              <a:off x="3823" y="6026"/>
              <a:ext cx="113" cy="43"/>
            </a:xfrm>
            <a:custGeom>
              <a:avLst/>
              <a:gdLst>
                <a:gd name="T0" fmla="*/ 0 w 280"/>
                <a:gd name="T1" fmla="*/ 0 h 93"/>
                <a:gd name="T2" fmla="*/ 0 w 280"/>
                <a:gd name="T3" fmla="*/ 0 h 93"/>
                <a:gd name="T4" fmla="*/ 0 w 280"/>
                <a:gd name="T5" fmla="*/ 0 h 93"/>
                <a:gd name="T6" fmla="*/ 0 w 280"/>
                <a:gd name="T7" fmla="*/ 0 h 93"/>
                <a:gd name="T8" fmla="*/ 0 w 280"/>
                <a:gd name="T9" fmla="*/ 0 h 93"/>
                <a:gd name="T10" fmla="*/ 0 60000 65536"/>
                <a:gd name="T11" fmla="*/ 0 60000 65536"/>
                <a:gd name="T12" fmla="*/ 0 60000 65536"/>
                <a:gd name="T13" fmla="*/ 0 60000 65536"/>
                <a:gd name="T14" fmla="*/ 0 60000 65536"/>
                <a:gd name="T15" fmla="*/ 0 w 280"/>
                <a:gd name="T16" fmla="*/ 0 h 93"/>
                <a:gd name="T17" fmla="*/ 280 w 280"/>
                <a:gd name="T18" fmla="*/ 93 h 93"/>
              </a:gdLst>
              <a:ahLst/>
              <a:cxnLst>
                <a:cxn ang="T10">
                  <a:pos x="T0" y="T1"/>
                </a:cxn>
                <a:cxn ang="T11">
                  <a:pos x="T2" y="T3"/>
                </a:cxn>
                <a:cxn ang="T12">
                  <a:pos x="T4" y="T5"/>
                </a:cxn>
                <a:cxn ang="T13">
                  <a:pos x="T6" y="T7"/>
                </a:cxn>
                <a:cxn ang="T14">
                  <a:pos x="T8" y="T9"/>
                </a:cxn>
              </a:cxnLst>
              <a:rect l="T15" t="T16" r="T17" b="T18"/>
              <a:pathLst>
                <a:path w="280" h="93">
                  <a:moveTo>
                    <a:pt x="0" y="93"/>
                  </a:moveTo>
                  <a:lnTo>
                    <a:pt x="0" y="65"/>
                  </a:lnTo>
                  <a:lnTo>
                    <a:pt x="280" y="0"/>
                  </a:lnTo>
                  <a:lnTo>
                    <a:pt x="280" y="25"/>
                  </a:lnTo>
                  <a:lnTo>
                    <a:pt x="0" y="93"/>
                  </a:lnTo>
                  <a:close/>
                </a:path>
              </a:pathLst>
            </a:custGeom>
            <a:solidFill>
              <a:srgbClr val="E0E0C1"/>
            </a:solidFill>
            <a:ln w="1588">
              <a:solidFill>
                <a:srgbClr val="000000"/>
              </a:solidFill>
              <a:prstDash val="solid"/>
              <a:round/>
              <a:headEnd/>
              <a:tailEnd/>
            </a:ln>
          </p:spPr>
          <p:txBody>
            <a:bodyPr/>
            <a:lstStyle/>
            <a:p>
              <a:endParaRPr lang="lv-LV" dirty="0"/>
            </a:p>
          </p:txBody>
        </p:sp>
        <p:sp>
          <p:nvSpPr>
            <p:cNvPr id="87" name="Freeform 92">
              <a:extLst>
                <a:ext uri="{FF2B5EF4-FFF2-40B4-BE49-F238E27FC236}">
                  <a16:creationId xmlns:a16="http://schemas.microsoft.com/office/drawing/2014/main" id="{D51AB465-BFF2-40C4-9984-38E714AEFCF6}"/>
                </a:ext>
              </a:extLst>
            </p:cNvPr>
            <p:cNvSpPr>
              <a:spLocks/>
            </p:cNvSpPr>
            <p:nvPr/>
          </p:nvSpPr>
          <p:spPr bwMode="auto">
            <a:xfrm>
              <a:off x="3983" y="5733"/>
              <a:ext cx="279" cy="323"/>
            </a:xfrm>
            <a:custGeom>
              <a:avLst/>
              <a:gdLst>
                <a:gd name="T0" fmla="*/ 0 w 692"/>
                <a:gd name="T1" fmla="*/ 0 h 703"/>
                <a:gd name="T2" fmla="*/ 0 w 692"/>
                <a:gd name="T3" fmla="*/ 0 h 703"/>
                <a:gd name="T4" fmla="*/ 0 w 692"/>
                <a:gd name="T5" fmla="*/ 0 h 703"/>
                <a:gd name="T6" fmla="*/ 0 w 692"/>
                <a:gd name="T7" fmla="*/ 0 h 703"/>
                <a:gd name="T8" fmla="*/ 0 w 692"/>
                <a:gd name="T9" fmla="*/ 0 h 703"/>
                <a:gd name="T10" fmla="*/ 0 w 692"/>
                <a:gd name="T11" fmla="*/ 0 h 703"/>
                <a:gd name="T12" fmla="*/ 0 60000 65536"/>
                <a:gd name="T13" fmla="*/ 0 60000 65536"/>
                <a:gd name="T14" fmla="*/ 0 60000 65536"/>
                <a:gd name="T15" fmla="*/ 0 60000 65536"/>
                <a:gd name="T16" fmla="*/ 0 60000 65536"/>
                <a:gd name="T17" fmla="*/ 0 60000 65536"/>
                <a:gd name="T18" fmla="*/ 0 w 692"/>
                <a:gd name="T19" fmla="*/ 0 h 703"/>
                <a:gd name="T20" fmla="*/ 692 w 692"/>
                <a:gd name="T21" fmla="*/ 703 h 703"/>
              </a:gdLst>
              <a:ahLst/>
              <a:cxnLst>
                <a:cxn ang="T12">
                  <a:pos x="T0" y="T1"/>
                </a:cxn>
                <a:cxn ang="T13">
                  <a:pos x="T2" y="T3"/>
                </a:cxn>
                <a:cxn ang="T14">
                  <a:pos x="T4" y="T5"/>
                </a:cxn>
                <a:cxn ang="T15">
                  <a:pos x="T6" y="T7"/>
                </a:cxn>
                <a:cxn ang="T16">
                  <a:pos x="T8" y="T9"/>
                </a:cxn>
                <a:cxn ang="T17">
                  <a:pos x="T10" y="T11"/>
                </a:cxn>
              </a:cxnLst>
              <a:rect l="T18" t="T19" r="T20" b="T21"/>
              <a:pathLst>
                <a:path w="692" h="703">
                  <a:moveTo>
                    <a:pt x="0" y="703"/>
                  </a:moveTo>
                  <a:lnTo>
                    <a:pt x="0" y="0"/>
                  </a:lnTo>
                  <a:lnTo>
                    <a:pt x="67" y="64"/>
                  </a:lnTo>
                  <a:lnTo>
                    <a:pt x="692" y="103"/>
                  </a:lnTo>
                  <a:lnTo>
                    <a:pt x="692" y="508"/>
                  </a:lnTo>
                  <a:lnTo>
                    <a:pt x="0" y="703"/>
                  </a:lnTo>
                  <a:close/>
                </a:path>
              </a:pathLst>
            </a:custGeom>
            <a:solidFill>
              <a:srgbClr val="E0E0C1"/>
            </a:solidFill>
            <a:ln w="1588">
              <a:solidFill>
                <a:srgbClr val="000000"/>
              </a:solidFill>
              <a:prstDash val="solid"/>
              <a:round/>
              <a:headEnd/>
              <a:tailEnd/>
            </a:ln>
          </p:spPr>
          <p:txBody>
            <a:bodyPr/>
            <a:lstStyle/>
            <a:p>
              <a:endParaRPr lang="lv-LV" dirty="0"/>
            </a:p>
          </p:txBody>
        </p:sp>
        <p:sp>
          <p:nvSpPr>
            <p:cNvPr id="88" name="Freeform 93">
              <a:extLst>
                <a:ext uri="{FF2B5EF4-FFF2-40B4-BE49-F238E27FC236}">
                  <a16:creationId xmlns:a16="http://schemas.microsoft.com/office/drawing/2014/main" id="{02B9AA62-BD0F-45B1-90D4-282B18FA45FE}"/>
                </a:ext>
              </a:extLst>
            </p:cNvPr>
            <p:cNvSpPr>
              <a:spLocks/>
            </p:cNvSpPr>
            <p:nvPr/>
          </p:nvSpPr>
          <p:spPr bwMode="auto">
            <a:xfrm>
              <a:off x="4012" y="5775"/>
              <a:ext cx="30" cy="226"/>
            </a:xfrm>
            <a:custGeom>
              <a:avLst/>
              <a:gdLst>
                <a:gd name="T0" fmla="*/ 0 w 74"/>
                <a:gd name="T1" fmla="*/ 0 h 491"/>
                <a:gd name="T2" fmla="*/ 0 w 74"/>
                <a:gd name="T3" fmla="*/ 0 h 491"/>
                <a:gd name="T4" fmla="*/ 0 w 74"/>
                <a:gd name="T5" fmla="*/ 0 h 491"/>
                <a:gd name="T6" fmla="*/ 0 w 74"/>
                <a:gd name="T7" fmla="*/ 0 h 491"/>
                <a:gd name="T8" fmla="*/ 0 w 74"/>
                <a:gd name="T9" fmla="*/ 0 h 491"/>
                <a:gd name="T10" fmla="*/ 0 w 74"/>
                <a:gd name="T11" fmla="*/ 0 h 491"/>
                <a:gd name="T12" fmla="*/ 0 w 74"/>
                <a:gd name="T13" fmla="*/ 0 h 491"/>
                <a:gd name="T14" fmla="*/ 0 w 74"/>
                <a:gd name="T15" fmla="*/ 0 h 491"/>
                <a:gd name="T16" fmla="*/ 0 w 74"/>
                <a:gd name="T17" fmla="*/ 0 h 491"/>
                <a:gd name="T18" fmla="*/ 0 w 74"/>
                <a:gd name="T19" fmla="*/ 0 h 491"/>
                <a:gd name="T20" fmla="*/ 0 w 74"/>
                <a:gd name="T21" fmla="*/ 0 h 491"/>
                <a:gd name="T22" fmla="*/ 0 w 74"/>
                <a:gd name="T23" fmla="*/ 0 h 491"/>
                <a:gd name="T24" fmla="*/ 0 w 74"/>
                <a:gd name="T25" fmla="*/ 0 h 491"/>
                <a:gd name="T26" fmla="*/ 0 w 74"/>
                <a:gd name="T27" fmla="*/ 0 h 491"/>
                <a:gd name="T28" fmla="*/ 0 w 74"/>
                <a:gd name="T29" fmla="*/ 0 h 491"/>
                <a:gd name="T30" fmla="*/ 0 w 74"/>
                <a:gd name="T31" fmla="*/ 0 h 4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491"/>
                <a:gd name="T50" fmla="*/ 74 w 74"/>
                <a:gd name="T51" fmla="*/ 491 h 4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491">
                  <a:moveTo>
                    <a:pt x="0" y="491"/>
                  </a:moveTo>
                  <a:lnTo>
                    <a:pt x="0" y="96"/>
                  </a:lnTo>
                  <a:lnTo>
                    <a:pt x="3" y="60"/>
                  </a:lnTo>
                  <a:lnTo>
                    <a:pt x="10" y="32"/>
                  </a:lnTo>
                  <a:lnTo>
                    <a:pt x="21" y="12"/>
                  </a:lnTo>
                  <a:lnTo>
                    <a:pt x="28" y="5"/>
                  </a:lnTo>
                  <a:lnTo>
                    <a:pt x="35" y="0"/>
                  </a:lnTo>
                  <a:lnTo>
                    <a:pt x="44" y="5"/>
                  </a:lnTo>
                  <a:lnTo>
                    <a:pt x="53" y="10"/>
                  </a:lnTo>
                  <a:lnTo>
                    <a:pt x="59" y="20"/>
                  </a:lnTo>
                  <a:lnTo>
                    <a:pt x="65" y="31"/>
                  </a:lnTo>
                  <a:lnTo>
                    <a:pt x="69" y="44"/>
                  </a:lnTo>
                  <a:lnTo>
                    <a:pt x="72" y="59"/>
                  </a:lnTo>
                  <a:lnTo>
                    <a:pt x="74" y="96"/>
                  </a:lnTo>
                  <a:lnTo>
                    <a:pt x="74" y="474"/>
                  </a:lnTo>
                  <a:lnTo>
                    <a:pt x="0" y="491"/>
                  </a:lnTo>
                  <a:close/>
                </a:path>
              </a:pathLst>
            </a:custGeom>
            <a:solidFill>
              <a:srgbClr val="7FE0FF"/>
            </a:solidFill>
            <a:ln w="1588">
              <a:solidFill>
                <a:srgbClr val="000000"/>
              </a:solidFill>
              <a:prstDash val="solid"/>
              <a:round/>
              <a:headEnd/>
              <a:tailEnd/>
            </a:ln>
          </p:spPr>
          <p:txBody>
            <a:bodyPr/>
            <a:lstStyle/>
            <a:p>
              <a:endParaRPr lang="lv-LV" dirty="0"/>
            </a:p>
          </p:txBody>
        </p:sp>
        <p:sp>
          <p:nvSpPr>
            <p:cNvPr id="89" name="Freeform 94">
              <a:extLst>
                <a:ext uri="{FF2B5EF4-FFF2-40B4-BE49-F238E27FC236}">
                  <a16:creationId xmlns:a16="http://schemas.microsoft.com/office/drawing/2014/main" id="{EF687DC5-DD4D-46B1-8E39-491EAEDE7587}"/>
                </a:ext>
              </a:extLst>
            </p:cNvPr>
            <p:cNvSpPr>
              <a:spLocks/>
            </p:cNvSpPr>
            <p:nvPr/>
          </p:nvSpPr>
          <p:spPr bwMode="auto">
            <a:xfrm>
              <a:off x="4081" y="5779"/>
              <a:ext cx="26" cy="203"/>
            </a:xfrm>
            <a:custGeom>
              <a:avLst/>
              <a:gdLst>
                <a:gd name="T0" fmla="*/ 0 w 64"/>
                <a:gd name="T1" fmla="*/ 0 h 442"/>
                <a:gd name="T2" fmla="*/ 0 w 64"/>
                <a:gd name="T3" fmla="*/ 0 h 442"/>
                <a:gd name="T4" fmla="*/ 0 w 64"/>
                <a:gd name="T5" fmla="*/ 0 h 442"/>
                <a:gd name="T6" fmla="*/ 0 w 64"/>
                <a:gd name="T7" fmla="*/ 0 h 442"/>
                <a:gd name="T8" fmla="*/ 0 w 64"/>
                <a:gd name="T9" fmla="*/ 0 h 442"/>
                <a:gd name="T10" fmla="*/ 0 w 64"/>
                <a:gd name="T11" fmla="*/ 0 h 442"/>
                <a:gd name="T12" fmla="*/ 0 w 64"/>
                <a:gd name="T13" fmla="*/ 0 h 442"/>
                <a:gd name="T14" fmla="*/ 0 w 64"/>
                <a:gd name="T15" fmla="*/ 0 h 442"/>
                <a:gd name="T16" fmla="*/ 0 w 64"/>
                <a:gd name="T17" fmla="*/ 0 h 442"/>
                <a:gd name="T18" fmla="*/ 0 w 64"/>
                <a:gd name="T19" fmla="*/ 0 h 442"/>
                <a:gd name="T20" fmla="*/ 0 w 64"/>
                <a:gd name="T21" fmla="*/ 0 h 442"/>
                <a:gd name="T22" fmla="*/ 0 w 64"/>
                <a:gd name="T23" fmla="*/ 0 h 442"/>
                <a:gd name="T24" fmla="*/ 0 w 64"/>
                <a:gd name="T25" fmla="*/ 0 h 442"/>
                <a:gd name="T26" fmla="*/ 0 w 64"/>
                <a:gd name="T27" fmla="*/ 0 h 442"/>
                <a:gd name="T28" fmla="*/ 0 w 64"/>
                <a:gd name="T29" fmla="*/ 0 h 4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42"/>
                <a:gd name="T47" fmla="*/ 64 w 64"/>
                <a:gd name="T48" fmla="*/ 442 h 4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42">
                  <a:moveTo>
                    <a:pt x="0" y="442"/>
                  </a:moveTo>
                  <a:lnTo>
                    <a:pt x="0" y="86"/>
                  </a:lnTo>
                  <a:lnTo>
                    <a:pt x="3" y="54"/>
                  </a:lnTo>
                  <a:lnTo>
                    <a:pt x="10" y="28"/>
                  </a:lnTo>
                  <a:lnTo>
                    <a:pt x="18" y="11"/>
                  </a:lnTo>
                  <a:lnTo>
                    <a:pt x="24" y="4"/>
                  </a:lnTo>
                  <a:lnTo>
                    <a:pt x="31" y="0"/>
                  </a:lnTo>
                  <a:lnTo>
                    <a:pt x="38" y="3"/>
                  </a:lnTo>
                  <a:lnTo>
                    <a:pt x="45" y="9"/>
                  </a:lnTo>
                  <a:lnTo>
                    <a:pt x="50" y="18"/>
                  </a:lnTo>
                  <a:lnTo>
                    <a:pt x="55" y="28"/>
                  </a:lnTo>
                  <a:lnTo>
                    <a:pt x="61" y="54"/>
                  </a:lnTo>
                  <a:lnTo>
                    <a:pt x="64" y="86"/>
                  </a:lnTo>
                  <a:lnTo>
                    <a:pt x="64" y="429"/>
                  </a:lnTo>
                  <a:lnTo>
                    <a:pt x="0" y="442"/>
                  </a:lnTo>
                  <a:close/>
                </a:path>
              </a:pathLst>
            </a:custGeom>
            <a:solidFill>
              <a:srgbClr val="7FE0FF"/>
            </a:solidFill>
            <a:ln w="1588">
              <a:solidFill>
                <a:srgbClr val="000000"/>
              </a:solidFill>
              <a:prstDash val="solid"/>
              <a:round/>
              <a:headEnd/>
              <a:tailEnd/>
            </a:ln>
          </p:spPr>
          <p:txBody>
            <a:bodyPr/>
            <a:lstStyle/>
            <a:p>
              <a:endParaRPr lang="lv-LV" dirty="0"/>
            </a:p>
          </p:txBody>
        </p:sp>
        <p:sp>
          <p:nvSpPr>
            <p:cNvPr id="90" name="Freeform 95">
              <a:extLst>
                <a:ext uri="{FF2B5EF4-FFF2-40B4-BE49-F238E27FC236}">
                  <a16:creationId xmlns:a16="http://schemas.microsoft.com/office/drawing/2014/main" id="{75C35A4B-8A29-4430-88DE-DB3FD7F0D365}"/>
                </a:ext>
              </a:extLst>
            </p:cNvPr>
            <p:cNvSpPr>
              <a:spLocks/>
            </p:cNvSpPr>
            <p:nvPr/>
          </p:nvSpPr>
          <p:spPr bwMode="auto">
            <a:xfrm>
              <a:off x="4141" y="5783"/>
              <a:ext cx="19" cy="184"/>
            </a:xfrm>
            <a:custGeom>
              <a:avLst/>
              <a:gdLst>
                <a:gd name="T0" fmla="*/ 0 w 48"/>
                <a:gd name="T1" fmla="*/ 0 h 401"/>
                <a:gd name="T2" fmla="*/ 0 w 48"/>
                <a:gd name="T3" fmla="*/ 0 h 401"/>
                <a:gd name="T4" fmla="*/ 0 w 48"/>
                <a:gd name="T5" fmla="*/ 0 h 401"/>
                <a:gd name="T6" fmla="*/ 0 w 48"/>
                <a:gd name="T7" fmla="*/ 0 h 401"/>
                <a:gd name="T8" fmla="*/ 0 w 48"/>
                <a:gd name="T9" fmla="*/ 0 h 401"/>
                <a:gd name="T10" fmla="*/ 0 w 48"/>
                <a:gd name="T11" fmla="*/ 0 h 401"/>
                <a:gd name="T12" fmla="*/ 0 w 48"/>
                <a:gd name="T13" fmla="*/ 0 h 401"/>
                <a:gd name="T14" fmla="*/ 0 w 48"/>
                <a:gd name="T15" fmla="*/ 0 h 401"/>
                <a:gd name="T16" fmla="*/ 0 w 48"/>
                <a:gd name="T17" fmla="*/ 0 h 401"/>
                <a:gd name="T18" fmla="*/ 0 w 48"/>
                <a:gd name="T19" fmla="*/ 0 h 401"/>
                <a:gd name="T20" fmla="*/ 0 w 48"/>
                <a:gd name="T21" fmla="*/ 0 h 401"/>
                <a:gd name="T22" fmla="*/ 0 w 48"/>
                <a:gd name="T23" fmla="*/ 0 h 4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401"/>
                <a:gd name="T38" fmla="*/ 48 w 48"/>
                <a:gd name="T39" fmla="*/ 401 h 4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401">
                  <a:moveTo>
                    <a:pt x="0" y="401"/>
                  </a:moveTo>
                  <a:lnTo>
                    <a:pt x="0" y="78"/>
                  </a:lnTo>
                  <a:lnTo>
                    <a:pt x="2" y="49"/>
                  </a:lnTo>
                  <a:lnTo>
                    <a:pt x="7" y="26"/>
                  </a:lnTo>
                  <a:lnTo>
                    <a:pt x="14" y="11"/>
                  </a:lnTo>
                  <a:lnTo>
                    <a:pt x="24" y="0"/>
                  </a:lnTo>
                  <a:lnTo>
                    <a:pt x="33" y="10"/>
                  </a:lnTo>
                  <a:lnTo>
                    <a:pt x="42" y="25"/>
                  </a:lnTo>
                  <a:lnTo>
                    <a:pt x="46" y="49"/>
                  </a:lnTo>
                  <a:lnTo>
                    <a:pt x="48" y="78"/>
                  </a:lnTo>
                  <a:lnTo>
                    <a:pt x="48" y="391"/>
                  </a:lnTo>
                  <a:lnTo>
                    <a:pt x="0" y="401"/>
                  </a:lnTo>
                  <a:close/>
                </a:path>
              </a:pathLst>
            </a:custGeom>
            <a:solidFill>
              <a:srgbClr val="7FE0FF"/>
            </a:solidFill>
            <a:ln w="1588">
              <a:solidFill>
                <a:srgbClr val="000000"/>
              </a:solidFill>
              <a:prstDash val="solid"/>
              <a:round/>
              <a:headEnd/>
              <a:tailEnd/>
            </a:ln>
          </p:spPr>
          <p:txBody>
            <a:bodyPr/>
            <a:lstStyle/>
            <a:p>
              <a:endParaRPr lang="lv-LV" dirty="0"/>
            </a:p>
          </p:txBody>
        </p:sp>
        <p:sp>
          <p:nvSpPr>
            <p:cNvPr id="91" name="Freeform 96">
              <a:extLst>
                <a:ext uri="{FF2B5EF4-FFF2-40B4-BE49-F238E27FC236}">
                  <a16:creationId xmlns:a16="http://schemas.microsoft.com/office/drawing/2014/main" id="{9B60593D-9BC9-47FC-8087-FE569108122D}"/>
                </a:ext>
              </a:extLst>
            </p:cNvPr>
            <p:cNvSpPr>
              <a:spLocks/>
            </p:cNvSpPr>
            <p:nvPr/>
          </p:nvSpPr>
          <p:spPr bwMode="auto">
            <a:xfrm>
              <a:off x="4189" y="5786"/>
              <a:ext cx="13" cy="169"/>
            </a:xfrm>
            <a:custGeom>
              <a:avLst/>
              <a:gdLst>
                <a:gd name="T0" fmla="*/ 0 w 33"/>
                <a:gd name="T1" fmla="*/ 0 h 368"/>
                <a:gd name="T2" fmla="*/ 0 w 33"/>
                <a:gd name="T3" fmla="*/ 0 h 368"/>
                <a:gd name="T4" fmla="*/ 0 w 33"/>
                <a:gd name="T5" fmla="*/ 0 h 368"/>
                <a:gd name="T6" fmla="*/ 0 w 33"/>
                <a:gd name="T7" fmla="*/ 0 h 368"/>
                <a:gd name="T8" fmla="*/ 0 w 33"/>
                <a:gd name="T9" fmla="*/ 0 h 368"/>
                <a:gd name="T10" fmla="*/ 0 w 33"/>
                <a:gd name="T11" fmla="*/ 0 h 368"/>
                <a:gd name="T12" fmla="*/ 0 w 33"/>
                <a:gd name="T13" fmla="*/ 0 h 368"/>
                <a:gd name="T14" fmla="*/ 0 w 33"/>
                <a:gd name="T15" fmla="*/ 0 h 368"/>
                <a:gd name="T16" fmla="*/ 0 w 33"/>
                <a:gd name="T17" fmla="*/ 0 h 368"/>
                <a:gd name="T18" fmla="*/ 0 w 33"/>
                <a:gd name="T19" fmla="*/ 0 h 368"/>
                <a:gd name="T20" fmla="*/ 0 w 33"/>
                <a:gd name="T21" fmla="*/ 0 h 368"/>
                <a:gd name="T22" fmla="*/ 0 w 33"/>
                <a:gd name="T23" fmla="*/ 0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68"/>
                <a:gd name="T38" fmla="*/ 33 w 33"/>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68">
                  <a:moveTo>
                    <a:pt x="0" y="368"/>
                  </a:moveTo>
                  <a:lnTo>
                    <a:pt x="0" y="69"/>
                  </a:lnTo>
                  <a:lnTo>
                    <a:pt x="2" y="46"/>
                  </a:lnTo>
                  <a:lnTo>
                    <a:pt x="4" y="25"/>
                  </a:lnTo>
                  <a:lnTo>
                    <a:pt x="11" y="10"/>
                  </a:lnTo>
                  <a:lnTo>
                    <a:pt x="17" y="0"/>
                  </a:lnTo>
                  <a:lnTo>
                    <a:pt x="23" y="10"/>
                  </a:lnTo>
                  <a:lnTo>
                    <a:pt x="29" y="25"/>
                  </a:lnTo>
                  <a:lnTo>
                    <a:pt x="32" y="46"/>
                  </a:lnTo>
                  <a:lnTo>
                    <a:pt x="33" y="69"/>
                  </a:lnTo>
                  <a:lnTo>
                    <a:pt x="33" y="360"/>
                  </a:lnTo>
                  <a:lnTo>
                    <a:pt x="0" y="368"/>
                  </a:lnTo>
                  <a:close/>
                </a:path>
              </a:pathLst>
            </a:custGeom>
            <a:solidFill>
              <a:srgbClr val="7FE0FF"/>
            </a:solidFill>
            <a:ln w="1588">
              <a:solidFill>
                <a:srgbClr val="000000"/>
              </a:solidFill>
              <a:prstDash val="solid"/>
              <a:round/>
              <a:headEnd/>
              <a:tailEnd/>
            </a:ln>
          </p:spPr>
          <p:txBody>
            <a:bodyPr/>
            <a:lstStyle/>
            <a:p>
              <a:endParaRPr lang="lv-LV" dirty="0"/>
            </a:p>
          </p:txBody>
        </p:sp>
        <p:sp>
          <p:nvSpPr>
            <p:cNvPr id="92" name="Freeform 97">
              <a:extLst>
                <a:ext uri="{FF2B5EF4-FFF2-40B4-BE49-F238E27FC236}">
                  <a16:creationId xmlns:a16="http://schemas.microsoft.com/office/drawing/2014/main" id="{E7F1521B-28D1-4D2E-B5FB-26A83003541E}"/>
                </a:ext>
              </a:extLst>
            </p:cNvPr>
            <p:cNvSpPr>
              <a:spLocks/>
            </p:cNvSpPr>
            <p:nvPr/>
          </p:nvSpPr>
          <p:spPr bwMode="auto">
            <a:xfrm>
              <a:off x="4227" y="5789"/>
              <a:ext cx="10" cy="156"/>
            </a:xfrm>
            <a:custGeom>
              <a:avLst/>
              <a:gdLst>
                <a:gd name="T0" fmla="*/ 0 w 26"/>
                <a:gd name="T1" fmla="*/ 0 h 339"/>
                <a:gd name="T2" fmla="*/ 0 w 26"/>
                <a:gd name="T3" fmla="*/ 0 h 339"/>
                <a:gd name="T4" fmla="*/ 0 w 26"/>
                <a:gd name="T5" fmla="*/ 0 h 339"/>
                <a:gd name="T6" fmla="*/ 0 w 26"/>
                <a:gd name="T7" fmla="*/ 0 h 339"/>
                <a:gd name="T8" fmla="*/ 0 w 26"/>
                <a:gd name="T9" fmla="*/ 0 h 339"/>
                <a:gd name="T10" fmla="*/ 0 w 26"/>
                <a:gd name="T11" fmla="*/ 0 h 339"/>
                <a:gd name="T12" fmla="*/ 0 w 26"/>
                <a:gd name="T13" fmla="*/ 0 h 339"/>
                <a:gd name="T14" fmla="*/ 0 w 26"/>
                <a:gd name="T15" fmla="*/ 0 h 339"/>
                <a:gd name="T16" fmla="*/ 0 w 26"/>
                <a:gd name="T17" fmla="*/ 0 h 339"/>
                <a:gd name="T18" fmla="*/ 0 w 26"/>
                <a:gd name="T19" fmla="*/ 0 h 339"/>
                <a:gd name="T20" fmla="*/ 0 w 26"/>
                <a:gd name="T21" fmla="*/ 0 h 339"/>
                <a:gd name="T22" fmla="*/ 0 w 26"/>
                <a:gd name="T23" fmla="*/ 0 h 3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39"/>
                <a:gd name="T38" fmla="*/ 26 w 26"/>
                <a:gd name="T39" fmla="*/ 339 h 3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39">
                  <a:moveTo>
                    <a:pt x="0" y="339"/>
                  </a:moveTo>
                  <a:lnTo>
                    <a:pt x="0" y="62"/>
                  </a:lnTo>
                  <a:lnTo>
                    <a:pt x="1" y="41"/>
                  </a:lnTo>
                  <a:lnTo>
                    <a:pt x="5" y="23"/>
                  </a:lnTo>
                  <a:lnTo>
                    <a:pt x="8" y="9"/>
                  </a:lnTo>
                  <a:lnTo>
                    <a:pt x="14" y="0"/>
                  </a:lnTo>
                  <a:lnTo>
                    <a:pt x="18" y="9"/>
                  </a:lnTo>
                  <a:lnTo>
                    <a:pt x="22" y="23"/>
                  </a:lnTo>
                  <a:lnTo>
                    <a:pt x="24" y="41"/>
                  </a:lnTo>
                  <a:lnTo>
                    <a:pt x="26" y="62"/>
                  </a:lnTo>
                  <a:lnTo>
                    <a:pt x="26" y="334"/>
                  </a:lnTo>
                  <a:lnTo>
                    <a:pt x="0" y="339"/>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 name="Freeform 98">
              <a:extLst>
                <a:ext uri="{FF2B5EF4-FFF2-40B4-BE49-F238E27FC236}">
                  <a16:creationId xmlns:a16="http://schemas.microsoft.com/office/drawing/2014/main" id="{D1827F6F-17E0-4D4C-A920-982A7992C876}"/>
                </a:ext>
              </a:extLst>
            </p:cNvPr>
            <p:cNvSpPr>
              <a:spLocks/>
            </p:cNvSpPr>
            <p:nvPr/>
          </p:nvSpPr>
          <p:spPr bwMode="auto">
            <a:xfrm>
              <a:off x="3924" y="5776"/>
              <a:ext cx="32" cy="232"/>
            </a:xfrm>
            <a:custGeom>
              <a:avLst/>
              <a:gdLst>
                <a:gd name="T0" fmla="*/ 0 w 79"/>
                <a:gd name="T1" fmla="*/ 0 h 505"/>
                <a:gd name="T2" fmla="*/ 0 w 79"/>
                <a:gd name="T3" fmla="*/ 0 h 505"/>
                <a:gd name="T4" fmla="*/ 0 w 79"/>
                <a:gd name="T5" fmla="*/ 0 h 505"/>
                <a:gd name="T6" fmla="*/ 0 w 79"/>
                <a:gd name="T7" fmla="*/ 0 h 505"/>
                <a:gd name="T8" fmla="*/ 0 w 79"/>
                <a:gd name="T9" fmla="*/ 0 h 505"/>
                <a:gd name="T10" fmla="*/ 0 w 79"/>
                <a:gd name="T11" fmla="*/ 0 h 505"/>
                <a:gd name="T12" fmla="*/ 0 w 79"/>
                <a:gd name="T13" fmla="*/ 0 h 505"/>
                <a:gd name="T14" fmla="*/ 0 w 79"/>
                <a:gd name="T15" fmla="*/ 0 h 505"/>
                <a:gd name="T16" fmla="*/ 0 w 79"/>
                <a:gd name="T17" fmla="*/ 0 h 505"/>
                <a:gd name="T18" fmla="*/ 0 w 79"/>
                <a:gd name="T19" fmla="*/ 0 h 505"/>
                <a:gd name="T20" fmla="*/ 0 w 79"/>
                <a:gd name="T21" fmla="*/ 0 h 505"/>
                <a:gd name="T22" fmla="*/ 0 w 79"/>
                <a:gd name="T23" fmla="*/ 0 h 505"/>
                <a:gd name="T24" fmla="*/ 0 w 79"/>
                <a:gd name="T25" fmla="*/ 0 h 505"/>
                <a:gd name="T26" fmla="*/ 0 w 79"/>
                <a:gd name="T27" fmla="*/ 0 h 505"/>
                <a:gd name="T28" fmla="*/ 0 w 79"/>
                <a:gd name="T29" fmla="*/ 0 h 505"/>
                <a:gd name="T30" fmla="*/ 0 w 79"/>
                <a:gd name="T31" fmla="*/ 0 h 505"/>
                <a:gd name="T32" fmla="*/ 0 w 79"/>
                <a:gd name="T33" fmla="*/ 0 h 505"/>
                <a:gd name="T34" fmla="*/ 0 w 79"/>
                <a:gd name="T35" fmla="*/ 0 h 505"/>
                <a:gd name="T36" fmla="*/ 0 w 79"/>
                <a:gd name="T37" fmla="*/ 0 h 5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05"/>
                <a:gd name="T59" fmla="*/ 79 w 79"/>
                <a:gd name="T60" fmla="*/ 505 h 5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05">
                  <a:moveTo>
                    <a:pt x="79" y="505"/>
                  </a:moveTo>
                  <a:lnTo>
                    <a:pt x="0" y="496"/>
                  </a:lnTo>
                  <a:lnTo>
                    <a:pt x="0" y="75"/>
                  </a:lnTo>
                  <a:lnTo>
                    <a:pt x="1" y="51"/>
                  </a:lnTo>
                  <a:lnTo>
                    <a:pt x="4" y="38"/>
                  </a:lnTo>
                  <a:lnTo>
                    <a:pt x="8" y="27"/>
                  </a:lnTo>
                  <a:lnTo>
                    <a:pt x="14" y="17"/>
                  </a:lnTo>
                  <a:lnTo>
                    <a:pt x="20" y="8"/>
                  </a:lnTo>
                  <a:lnTo>
                    <a:pt x="29" y="3"/>
                  </a:lnTo>
                  <a:lnTo>
                    <a:pt x="38" y="0"/>
                  </a:lnTo>
                  <a:lnTo>
                    <a:pt x="48" y="2"/>
                  </a:lnTo>
                  <a:lnTo>
                    <a:pt x="40" y="7"/>
                  </a:lnTo>
                  <a:lnTo>
                    <a:pt x="34" y="13"/>
                  </a:lnTo>
                  <a:lnTo>
                    <a:pt x="25" y="32"/>
                  </a:lnTo>
                  <a:lnTo>
                    <a:pt x="20" y="52"/>
                  </a:lnTo>
                  <a:lnTo>
                    <a:pt x="19" y="73"/>
                  </a:lnTo>
                  <a:lnTo>
                    <a:pt x="19" y="492"/>
                  </a:lnTo>
                  <a:lnTo>
                    <a:pt x="79" y="499"/>
                  </a:lnTo>
                  <a:lnTo>
                    <a:pt x="79" y="505"/>
                  </a:lnTo>
                  <a:close/>
                </a:path>
              </a:pathLst>
            </a:custGeom>
            <a:solidFill>
              <a:srgbClr val="E0E0C1"/>
            </a:solidFill>
            <a:ln w="1588">
              <a:solidFill>
                <a:srgbClr val="000000"/>
              </a:solidFill>
              <a:prstDash val="solid"/>
              <a:round/>
              <a:headEnd/>
              <a:tailEnd/>
            </a:ln>
          </p:spPr>
          <p:txBody>
            <a:bodyPr/>
            <a:lstStyle/>
            <a:p>
              <a:endParaRPr lang="lv-LV" dirty="0"/>
            </a:p>
          </p:txBody>
        </p:sp>
        <p:sp>
          <p:nvSpPr>
            <p:cNvPr id="94" name="Freeform 99">
              <a:extLst>
                <a:ext uri="{FF2B5EF4-FFF2-40B4-BE49-F238E27FC236}">
                  <a16:creationId xmlns:a16="http://schemas.microsoft.com/office/drawing/2014/main" id="{92EF4282-8E1B-46FB-9ECC-AE25F9DAD07B}"/>
                </a:ext>
              </a:extLst>
            </p:cNvPr>
            <p:cNvSpPr>
              <a:spLocks/>
            </p:cNvSpPr>
            <p:nvPr/>
          </p:nvSpPr>
          <p:spPr bwMode="auto">
            <a:xfrm>
              <a:off x="3794" y="5722"/>
              <a:ext cx="60" cy="292"/>
            </a:xfrm>
            <a:custGeom>
              <a:avLst/>
              <a:gdLst>
                <a:gd name="T0" fmla="*/ 0 w 148"/>
                <a:gd name="T1" fmla="*/ 0 h 633"/>
                <a:gd name="T2" fmla="*/ 0 w 148"/>
                <a:gd name="T3" fmla="*/ 0 h 633"/>
                <a:gd name="T4" fmla="*/ 0 w 148"/>
                <a:gd name="T5" fmla="*/ 0 h 633"/>
                <a:gd name="T6" fmla="*/ 0 w 148"/>
                <a:gd name="T7" fmla="*/ 0 h 633"/>
                <a:gd name="T8" fmla="*/ 0 w 148"/>
                <a:gd name="T9" fmla="*/ 0 h 633"/>
                <a:gd name="T10" fmla="*/ 0 w 148"/>
                <a:gd name="T11" fmla="*/ 0 h 633"/>
                <a:gd name="T12" fmla="*/ 0 w 148"/>
                <a:gd name="T13" fmla="*/ 0 h 633"/>
                <a:gd name="T14" fmla="*/ 0 w 148"/>
                <a:gd name="T15" fmla="*/ 0 h 633"/>
                <a:gd name="T16" fmla="*/ 0 w 148"/>
                <a:gd name="T17" fmla="*/ 0 h 633"/>
                <a:gd name="T18" fmla="*/ 0 w 148"/>
                <a:gd name="T19" fmla="*/ 0 h 633"/>
                <a:gd name="T20" fmla="*/ 0 w 148"/>
                <a:gd name="T21" fmla="*/ 0 h 633"/>
                <a:gd name="T22" fmla="*/ 0 w 148"/>
                <a:gd name="T23" fmla="*/ 0 h 633"/>
                <a:gd name="T24" fmla="*/ 0 w 148"/>
                <a:gd name="T25" fmla="*/ 0 h 633"/>
                <a:gd name="T26" fmla="*/ 0 w 148"/>
                <a:gd name="T27" fmla="*/ 0 h 633"/>
                <a:gd name="T28" fmla="*/ 0 w 148"/>
                <a:gd name="T29" fmla="*/ 0 h 633"/>
                <a:gd name="T30" fmla="*/ 0 w 148"/>
                <a:gd name="T31" fmla="*/ 0 h 633"/>
                <a:gd name="T32" fmla="*/ 0 w 148"/>
                <a:gd name="T33" fmla="*/ 0 h 633"/>
                <a:gd name="T34" fmla="*/ 0 w 148"/>
                <a:gd name="T35" fmla="*/ 0 h 633"/>
                <a:gd name="T36" fmla="*/ 0 w 148"/>
                <a:gd name="T37" fmla="*/ 0 h 633"/>
                <a:gd name="T38" fmla="*/ 0 w 148"/>
                <a:gd name="T39" fmla="*/ 0 h 633"/>
                <a:gd name="T40" fmla="*/ 0 w 148"/>
                <a:gd name="T41" fmla="*/ 0 h 633"/>
                <a:gd name="T42" fmla="*/ 0 w 148"/>
                <a:gd name="T43" fmla="*/ 0 h 633"/>
                <a:gd name="T44" fmla="*/ 0 w 148"/>
                <a:gd name="T45" fmla="*/ 0 h 6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633"/>
                <a:gd name="T71" fmla="*/ 148 w 148"/>
                <a:gd name="T72" fmla="*/ 633 h 6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633">
                  <a:moveTo>
                    <a:pt x="108" y="612"/>
                  </a:moveTo>
                  <a:lnTo>
                    <a:pt x="0" y="633"/>
                  </a:lnTo>
                  <a:lnTo>
                    <a:pt x="0" y="139"/>
                  </a:lnTo>
                  <a:lnTo>
                    <a:pt x="2" y="111"/>
                  </a:lnTo>
                  <a:lnTo>
                    <a:pt x="6" y="85"/>
                  </a:lnTo>
                  <a:lnTo>
                    <a:pt x="14" y="62"/>
                  </a:lnTo>
                  <a:lnTo>
                    <a:pt x="24" y="43"/>
                  </a:lnTo>
                  <a:lnTo>
                    <a:pt x="36" y="26"/>
                  </a:lnTo>
                  <a:lnTo>
                    <a:pt x="51" y="13"/>
                  </a:lnTo>
                  <a:lnTo>
                    <a:pt x="68" y="5"/>
                  </a:lnTo>
                  <a:lnTo>
                    <a:pt x="86" y="0"/>
                  </a:lnTo>
                  <a:lnTo>
                    <a:pt x="103" y="0"/>
                  </a:lnTo>
                  <a:lnTo>
                    <a:pt x="121" y="5"/>
                  </a:lnTo>
                  <a:lnTo>
                    <a:pt x="136" y="14"/>
                  </a:lnTo>
                  <a:lnTo>
                    <a:pt x="148" y="29"/>
                  </a:lnTo>
                  <a:lnTo>
                    <a:pt x="139" y="38"/>
                  </a:lnTo>
                  <a:lnTo>
                    <a:pt x="132" y="48"/>
                  </a:lnTo>
                  <a:lnTo>
                    <a:pt x="124" y="61"/>
                  </a:lnTo>
                  <a:lnTo>
                    <a:pt x="120" y="74"/>
                  </a:lnTo>
                  <a:lnTo>
                    <a:pt x="111" y="105"/>
                  </a:lnTo>
                  <a:lnTo>
                    <a:pt x="108" y="123"/>
                  </a:lnTo>
                  <a:lnTo>
                    <a:pt x="108" y="142"/>
                  </a:lnTo>
                  <a:lnTo>
                    <a:pt x="108" y="612"/>
                  </a:lnTo>
                  <a:close/>
                </a:path>
              </a:pathLst>
            </a:custGeom>
            <a:solidFill>
              <a:srgbClr val="E0E0C1"/>
            </a:solidFill>
            <a:ln w="1588">
              <a:solidFill>
                <a:srgbClr val="000000"/>
              </a:solidFill>
              <a:prstDash val="solid"/>
              <a:round/>
              <a:headEnd/>
              <a:tailEnd/>
            </a:ln>
          </p:spPr>
          <p:txBody>
            <a:bodyPr/>
            <a:lstStyle/>
            <a:p>
              <a:endParaRPr lang="lv-LV" dirty="0"/>
            </a:p>
          </p:txBody>
        </p:sp>
        <p:sp>
          <p:nvSpPr>
            <p:cNvPr id="95" name="Freeform 100">
              <a:extLst>
                <a:ext uri="{FF2B5EF4-FFF2-40B4-BE49-F238E27FC236}">
                  <a16:creationId xmlns:a16="http://schemas.microsoft.com/office/drawing/2014/main" id="{91578468-DD6B-44CC-91CA-A1D37F49BF8F}"/>
                </a:ext>
              </a:extLst>
            </p:cNvPr>
            <p:cNvSpPr>
              <a:spLocks/>
            </p:cNvSpPr>
            <p:nvPr/>
          </p:nvSpPr>
          <p:spPr bwMode="auto">
            <a:xfrm>
              <a:off x="3755" y="5792"/>
              <a:ext cx="20" cy="194"/>
            </a:xfrm>
            <a:custGeom>
              <a:avLst/>
              <a:gdLst>
                <a:gd name="T0" fmla="*/ 0 w 48"/>
                <a:gd name="T1" fmla="*/ 0 h 421"/>
                <a:gd name="T2" fmla="*/ 0 w 48"/>
                <a:gd name="T3" fmla="*/ 0 h 421"/>
                <a:gd name="T4" fmla="*/ 0 w 48"/>
                <a:gd name="T5" fmla="*/ 0 h 421"/>
                <a:gd name="T6" fmla="*/ 0 w 48"/>
                <a:gd name="T7" fmla="*/ 0 h 421"/>
                <a:gd name="T8" fmla="*/ 0 w 48"/>
                <a:gd name="T9" fmla="*/ 0 h 421"/>
                <a:gd name="T10" fmla="*/ 0 w 48"/>
                <a:gd name="T11" fmla="*/ 0 h 421"/>
                <a:gd name="T12" fmla="*/ 0 w 48"/>
                <a:gd name="T13" fmla="*/ 0 h 421"/>
                <a:gd name="T14" fmla="*/ 0 w 48"/>
                <a:gd name="T15" fmla="*/ 0 h 421"/>
                <a:gd name="T16" fmla="*/ 0 w 48"/>
                <a:gd name="T17" fmla="*/ 0 h 421"/>
                <a:gd name="T18" fmla="*/ 0 w 48"/>
                <a:gd name="T19" fmla="*/ 0 h 421"/>
                <a:gd name="T20" fmla="*/ 0 w 48"/>
                <a:gd name="T21" fmla="*/ 0 h 421"/>
                <a:gd name="T22" fmla="*/ 0 w 48"/>
                <a:gd name="T23" fmla="*/ 0 h 421"/>
                <a:gd name="T24" fmla="*/ 0 w 48"/>
                <a:gd name="T25" fmla="*/ 0 h 421"/>
                <a:gd name="T26" fmla="*/ 0 w 48"/>
                <a:gd name="T27" fmla="*/ 0 h 421"/>
                <a:gd name="T28" fmla="*/ 0 w 48"/>
                <a:gd name="T29" fmla="*/ 0 h 421"/>
                <a:gd name="T30" fmla="*/ 0 w 48"/>
                <a:gd name="T31" fmla="*/ 0 h 421"/>
                <a:gd name="T32" fmla="*/ 0 w 48"/>
                <a:gd name="T33" fmla="*/ 0 h 421"/>
                <a:gd name="T34" fmla="*/ 0 w 48"/>
                <a:gd name="T35" fmla="*/ 0 h 421"/>
                <a:gd name="T36" fmla="*/ 0 w 48"/>
                <a:gd name="T37" fmla="*/ 0 h 4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21"/>
                <a:gd name="T59" fmla="*/ 48 w 48"/>
                <a:gd name="T60" fmla="*/ 421 h 4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21">
                  <a:moveTo>
                    <a:pt x="48" y="421"/>
                  </a:moveTo>
                  <a:lnTo>
                    <a:pt x="0" y="416"/>
                  </a:lnTo>
                  <a:lnTo>
                    <a:pt x="0" y="62"/>
                  </a:lnTo>
                  <a:lnTo>
                    <a:pt x="1" y="41"/>
                  </a:lnTo>
                  <a:lnTo>
                    <a:pt x="6" y="22"/>
                  </a:lnTo>
                  <a:lnTo>
                    <a:pt x="11" y="13"/>
                  </a:lnTo>
                  <a:lnTo>
                    <a:pt x="16" y="6"/>
                  </a:lnTo>
                  <a:lnTo>
                    <a:pt x="23" y="2"/>
                  </a:lnTo>
                  <a:lnTo>
                    <a:pt x="32" y="0"/>
                  </a:lnTo>
                  <a:lnTo>
                    <a:pt x="36" y="0"/>
                  </a:lnTo>
                  <a:lnTo>
                    <a:pt x="40" y="2"/>
                  </a:lnTo>
                  <a:lnTo>
                    <a:pt x="34" y="6"/>
                  </a:lnTo>
                  <a:lnTo>
                    <a:pt x="30" y="12"/>
                  </a:lnTo>
                  <a:lnTo>
                    <a:pt x="23" y="28"/>
                  </a:lnTo>
                  <a:lnTo>
                    <a:pt x="20" y="45"/>
                  </a:lnTo>
                  <a:lnTo>
                    <a:pt x="19" y="61"/>
                  </a:lnTo>
                  <a:lnTo>
                    <a:pt x="19" y="414"/>
                  </a:lnTo>
                  <a:lnTo>
                    <a:pt x="48" y="417"/>
                  </a:lnTo>
                  <a:lnTo>
                    <a:pt x="48" y="421"/>
                  </a:lnTo>
                  <a:close/>
                </a:path>
              </a:pathLst>
            </a:custGeom>
            <a:solidFill>
              <a:srgbClr val="E0E0C1"/>
            </a:solidFill>
            <a:ln w="1588">
              <a:solidFill>
                <a:srgbClr val="000000"/>
              </a:solidFill>
              <a:prstDash val="solid"/>
              <a:round/>
              <a:headEnd/>
              <a:tailEnd/>
            </a:ln>
          </p:spPr>
          <p:txBody>
            <a:bodyPr/>
            <a:lstStyle/>
            <a:p>
              <a:endParaRPr lang="lv-LV" dirty="0"/>
            </a:p>
          </p:txBody>
        </p:sp>
        <p:sp>
          <p:nvSpPr>
            <p:cNvPr id="96" name="Freeform 101">
              <a:extLst>
                <a:ext uri="{FF2B5EF4-FFF2-40B4-BE49-F238E27FC236}">
                  <a16:creationId xmlns:a16="http://schemas.microsoft.com/office/drawing/2014/main" id="{305FCD30-454C-4277-A1D7-FB92BF0BB0A6}"/>
                </a:ext>
              </a:extLst>
            </p:cNvPr>
            <p:cNvSpPr>
              <a:spLocks/>
            </p:cNvSpPr>
            <p:nvPr/>
          </p:nvSpPr>
          <p:spPr bwMode="auto">
            <a:xfrm>
              <a:off x="3811" y="5358"/>
              <a:ext cx="38" cy="162"/>
            </a:xfrm>
            <a:custGeom>
              <a:avLst/>
              <a:gdLst>
                <a:gd name="T0" fmla="*/ 0 w 95"/>
                <a:gd name="T1" fmla="*/ 0 h 351"/>
                <a:gd name="T2" fmla="*/ 0 w 95"/>
                <a:gd name="T3" fmla="*/ 0 h 351"/>
                <a:gd name="T4" fmla="*/ 0 w 95"/>
                <a:gd name="T5" fmla="*/ 0 h 351"/>
                <a:gd name="T6" fmla="*/ 0 w 95"/>
                <a:gd name="T7" fmla="*/ 0 h 351"/>
                <a:gd name="T8" fmla="*/ 0 w 95"/>
                <a:gd name="T9" fmla="*/ 0 h 351"/>
                <a:gd name="T10" fmla="*/ 0 w 95"/>
                <a:gd name="T11" fmla="*/ 0 h 351"/>
                <a:gd name="T12" fmla="*/ 0 w 95"/>
                <a:gd name="T13" fmla="*/ 0 h 351"/>
                <a:gd name="T14" fmla="*/ 0 w 95"/>
                <a:gd name="T15" fmla="*/ 0 h 351"/>
                <a:gd name="T16" fmla="*/ 0 w 95"/>
                <a:gd name="T17" fmla="*/ 0 h 351"/>
                <a:gd name="T18" fmla="*/ 0 w 95"/>
                <a:gd name="T19" fmla="*/ 0 h 351"/>
                <a:gd name="T20" fmla="*/ 0 w 95"/>
                <a:gd name="T21" fmla="*/ 0 h 351"/>
                <a:gd name="T22" fmla="*/ 0 w 95"/>
                <a:gd name="T23" fmla="*/ 0 h 351"/>
                <a:gd name="T24" fmla="*/ 0 w 95"/>
                <a:gd name="T25" fmla="*/ 0 h 351"/>
                <a:gd name="T26" fmla="*/ 0 w 95"/>
                <a:gd name="T27" fmla="*/ 0 h 351"/>
                <a:gd name="T28" fmla="*/ 0 w 95"/>
                <a:gd name="T29" fmla="*/ 0 h 351"/>
                <a:gd name="T30" fmla="*/ 0 w 95"/>
                <a:gd name="T31" fmla="*/ 0 h 351"/>
                <a:gd name="T32" fmla="*/ 0 w 95"/>
                <a:gd name="T33" fmla="*/ 0 h 351"/>
                <a:gd name="T34" fmla="*/ 0 w 95"/>
                <a:gd name="T35" fmla="*/ 0 h 351"/>
                <a:gd name="T36" fmla="*/ 0 w 95"/>
                <a:gd name="T37" fmla="*/ 0 h 351"/>
                <a:gd name="T38" fmla="*/ 0 w 95"/>
                <a:gd name="T39" fmla="*/ 0 h 351"/>
                <a:gd name="T40" fmla="*/ 0 w 95"/>
                <a:gd name="T41" fmla="*/ 0 h 351"/>
                <a:gd name="T42" fmla="*/ 0 w 95"/>
                <a:gd name="T43" fmla="*/ 0 h 351"/>
                <a:gd name="T44" fmla="*/ 0 w 95"/>
                <a:gd name="T45" fmla="*/ 0 h 351"/>
                <a:gd name="T46" fmla="*/ 0 w 95"/>
                <a:gd name="T47" fmla="*/ 0 h 351"/>
                <a:gd name="T48" fmla="*/ 0 w 95"/>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
                <a:gd name="T76" fmla="*/ 0 h 351"/>
                <a:gd name="T77" fmla="*/ 95 w 95"/>
                <a:gd name="T78" fmla="*/ 351 h 3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 h="351">
                  <a:moveTo>
                    <a:pt x="0" y="351"/>
                  </a:moveTo>
                  <a:lnTo>
                    <a:pt x="0" y="128"/>
                  </a:lnTo>
                  <a:lnTo>
                    <a:pt x="0" y="111"/>
                  </a:lnTo>
                  <a:lnTo>
                    <a:pt x="2" y="93"/>
                  </a:lnTo>
                  <a:lnTo>
                    <a:pt x="7" y="75"/>
                  </a:lnTo>
                  <a:lnTo>
                    <a:pt x="12" y="56"/>
                  </a:lnTo>
                  <a:lnTo>
                    <a:pt x="21" y="41"/>
                  </a:lnTo>
                  <a:lnTo>
                    <a:pt x="31" y="25"/>
                  </a:lnTo>
                  <a:lnTo>
                    <a:pt x="44" y="13"/>
                  </a:lnTo>
                  <a:lnTo>
                    <a:pt x="60" y="3"/>
                  </a:lnTo>
                  <a:lnTo>
                    <a:pt x="70" y="0"/>
                  </a:lnTo>
                  <a:lnTo>
                    <a:pt x="81" y="0"/>
                  </a:lnTo>
                  <a:lnTo>
                    <a:pt x="89" y="3"/>
                  </a:lnTo>
                  <a:lnTo>
                    <a:pt x="95" y="8"/>
                  </a:lnTo>
                  <a:lnTo>
                    <a:pt x="81" y="12"/>
                  </a:lnTo>
                  <a:lnTo>
                    <a:pt x="64" y="22"/>
                  </a:lnTo>
                  <a:lnTo>
                    <a:pt x="52" y="33"/>
                  </a:lnTo>
                  <a:lnTo>
                    <a:pt x="41" y="48"/>
                  </a:lnTo>
                  <a:lnTo>
                    <a:pt x="33" y="64"/>
                  </a:lnTo>
                  <a:lnTo>
                    <a:pt x="27" y="81"/>
                  </a:lnTo>
                  <a:lnTo>
                    <a:pt x="23" y="101"/>
                  </a:lnTo>
                  <a:lnTo>
                    <a:pt x="21" y="119"/>
                  </a:lnTo>
                  <a:lnTo>
                    <a:pt x="20" y="137"/>
                  </a:lnTo>
                  <a:lnTo>
                    <a:pt x="20" y="344"/>
                  </a:lnTo>
                  <a:lnTo>
                    <a:pt x="0" y="351"/>
                  </a:lnTo>
                  <a:close/>
                </a:path>
              </a:pathLst>
            </a:custGeom>
            <a:noFill/>
            <a:ln w="1588">
              <a:solidFill>
                <a:srgbClr val="000000"/>
              </a:solidFill>
              <a:prstDash val="solid"/>
              <a:round/>
              <a:headEnd/>
              <a:tailEnd/>
            </a:ln>
          </p:spPr>
          <p:txBody>
            <a:bodyPr/>
            <a:lstStyle/>
            <a:p>
              <a:endParaRPr lang="lv-LV" dirty="0"/>
            </a:p>
          </p:txBody>
        </p:sp>
        <p:sp>
          <p:nvSpPr>
            <p:cNvPr id="97" name="Freeform 102">
              <a:extLst>
                <a:ext uri="{FF2B5EF4-FFF2-40B4-BE49-F238E27FC236}">
                  <a16:creationId xmlns:a16="http://schemas.microsoft.com/office/drawing/2014/main" id="{DEC6636D-3F4F-4841-BF9F-D9C39B139C29}"/>
                </a:ext>
              </a:extLst>
            </p:cNvPr>
            <p:cNvSpPr>
              <a:spLocks/>
            </p:cNvSpPr>
            <p:nvPr/>
          </p:nvSpPr>
          <p:spPr bwMode="auto">
            <a:xfrm>
              <a:off x="3829" y="5397"/>
              <a:ext cx="31" cy="105"/>
            </a:xfrm>
            <a:custGeom>
              <a:avLst/>
              <a:gdLst>
                <a:gd name="T0" fmla="*/ 0 w 75"/>
                <a:gd name="T1" fmla="*/ 0 h 228"/>
                <a:gd name="T2" fmla="*/ 0 w 75"/>
                <a:gd name="T3" fmla="*/ 0 h 228"/>
                <a:gd name="T4" fmla="*/ 0 w 75"/>
                <a:gd name="T5" fmla="*/ 0 h 228"/>
                <a:gd name="T6" fmla="*/ 0 w 75"/>
                <a:gd name="T7" fmla="*/ 0 h 228"/>
                <a:gd name="T8" fmla="*/ 0 w 75"/>
                <a:gd name="T9" fmla="*/ 0 h 228"/>
                <a:gd name="T10" fmla="*/ 0 w 75"/>
                <a:gd name="T11" fmla="*/ 0 h 228"/>
                <a:gd name="T12" fmla="*/ 0 w 75"/>
                <a:gd name="T13" fmla="*/ 0 h 228"/>
                <a:gd name="T14" fmla="*/ 0 w 75"/>
                <a:gd name="T15" fmla="*/ 0 h 228"/>
                <a:gd name="T16" fmla="*/ 0 w 75"/>
                <a:gd name="T17" fmla="*/ 0 h 228"/>
                <a:gd name="T18" fmla="*/ 0 w 75"/>
                <a:gd name="T19" fmla="*/ 0 h 228"/>
                <a:gd name="T20" fmla="*/ 0 w 75"/>
                <a:gd name="T21" fmla="*/ 0 h 228"/>
                <a:gd name="T22" fmla="*/ 0 w 75"/>
                <a:gd name="T23" fmla="*/ 0 h 228"/>
                <a:gd name="T24" fmla="*/ 0 w 75"/>
                <a:gd name="T25" fmla="*/ 0 h 228"/>
                <a:gd name="T26" fmla="*/ 0 w 75"/>
                <a:gd name="T27" fmla="*/ 0 h 228"/>
                <a:gd name="T28" fmla="*/ 0 w 75"/>
                <a:gd name="T29" fmla="*/ 0 h 228"/>
                <a:gd name="T30" fmla="*/ 0 w 75"/>
                <a:gd name="T31" fmla="*/ 0 h 228"/>
                <a:gd name="T32" fmla="*/ 0 w 75"/>
                <a:gd name="T33" fmla="*/ 0 h 228"/>
                <a:gd name="T34" fmla="*/ 0 w 75"/>
                <a:gd name="T35" fmla="*/ 0 h 228"/>
                <a:gd name="T36" fmla="*/ 0 w 75"/>
                <a:gd name="T37" fmla="*/ 0 h 228"/>
                <a:gd name="T38" fmla="*/ 0 w 75"/>
                <a:gd name="T39" fmla="*/ 0 h 2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228"/>
                <a:gd name="T62" fmla="*/ 75 w 75"/>
                <a:gd name="T63" fmla="*/ 228 h 2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228">
                  <a:moveTo>
                    <a:pt x="70" y="228"/>
                  </a:moveTo>
                  <a:lnTo>
                    <a:pt x="70" y="117"/>
                  </a:lnTo>
                  <a:lnTo>
                    <a:pt x="67" y="87"/>
                  </a:lnTo>
                  <a:lnTo>
                    <a:pt x="64" y="71"/>
                  </a:lnTo>
                  <a:lnTo>
                    <a:pt x="58" y="55"/>
                  </a:lnTo>
                  <a:lnTo>
                    <a:pt x="50" y="39"/>
                  </a:lnTo>
                  <a:lnTo>
                    <a:pt x="41" y="26"/>
                  </a:lnTo>
                  <a:lnTo>
                    <a:pt x="29" y="16"/>
                  </a:lnTo>
                  <a:lnTo>
                    <a:pt x="15" y="7"/>
                  </a:lnTo>
                  <a:lnTo>
                    <a:pt x="7" y="5"/>
                  </a:lnTo>
                  <a:lnTo>
                    <a:pt x="0" y="5"/>
                  </a:lnTo>
                  <a:lnTo>
                    <a:pt x="12" y="0"/>
                  </a:lnTo>
                  <a:lnTo>
                    <a:pt x="27" y="3"/>
                  </a:lnTo>
                  <a:lnTo>
                    <a:pt x="36" y="8"/>
                  </a:lnTo>
                  <a:lnTo>
                    <a:pt x="45" y="14"/>
                  </a:lnTo>
                  <a:lnTo>
                    <a:pt x="58" y="29"/>
                  </a:lnTo>
                  <a:lnTo>
                    <a:pt x="69" y="48"/>
                  </a:lnTo>
                  <a:lnTo>
                    <a:pt x="75" y="69"/>
                  </a:lnTo>
                  <a:lnTo>
                    <a:pt x="75" y="227"/>
                  </a:lnTo>
                  <a:lnTo>
                    <a:pt x="70" y="228"/>
                  </a:lnTo>
                  <a:close/>
                </a:path>
              </a:pathLst>
            </a:custGeom>
            <a:solidFill>
              <a:srgbClr val="E0E0C1"/>
            </a:solidFill>
            <a:ln w="1588">
              <a:solidFill>
                <a:srgbClr val="000000"/>
              </a:solidFill>
              <a:prstDash val="solid"/>
              <a:round/>
              <a:headEnd/>
              <a:tailEnd/>
            </a:ln>
          </p:spPr>
          <p:txBody>
            <a:bodyPr/>
            <a:lstStyle/>
            <a:p>
              <a:endParaRPr lang="lv-LV" dirty="0"/>
            </a:p>
          </p:txBody>
        </p:sp>
        <p:sp>
          <p:nvSpPr>
            <p:cNvPr id="98" name="Freeform 103">
              <a:extLst>
                <a:ext uri="{FF2B5EF4-FFF2-40B4-BE49-F238E27FC236}">
                  <a16:creationId xmlns:a16="http://schemas.microsoft.com/office/drawing/2014/main" id="{DBA2C310-D634-4138-9F39-32730C1DE899}"/>
                </a:ext>
              </a:extLst>
            </p:cNvPr>
            <p:cNvSpPr>
              <a:spLocks/>
            </p:cNvSpPr>
            <p:nvPr/>
          </p:nvSpPr>
          <p:spPr bwMode="auto">
            <a:xfrm>
              <a:off x="3885" y="5492"/>
              <a:ext cx="89" cy="534"/>
            </a:xfrm>
            <a:custGeom>
              <a:avLst/>
              <a:gdLst>
                <a:gd name="T0" fmla="*/ 0 w 222"/>
                <a:gd name="T1" fmla="*/ 0 h 1162"/>
                <a:gd name="T2" fmla="*/ 0 w 222"/>
                <a:gd name="T3" fmla="*/ 0 h 1162"/>
                <a:gd name="T4" fmla="*/ 0 w 222"/>
                <a:gd name="T5" fmla="*/ 0 h 1162"/>
                <a:gd name="T6" fmla="*/ 0 w 222"/>
                <a:gd name="T7" fmla="*/ 0 h 1162"/>
                <a:gd name="T8" fmla="*/ 0 w 222"/>
                <a:gd name="T9" fmla="*/ 0 h 1162"/>
                <a:gd name="T10" fmla="*/ 0 w 222"/>
                <a:gd name="T11" fmla="*/ 0 h 1162"/>
                <a:gd name="T12" fmla="*/ 0 w 222"/>
                <a:gd name="T13" fmla="*/ 0 h 1162"/>
                <a:gd name="T14" fmla="*/ 0 w 222"/>
                <a:gd name="T15" fmla="*/ 0 h 1162"/>
                <a:gd name="T16" fmla="*/ 0 w 222"/>
                <a:gd name="T17" fmla="*/ 0 h 1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
                <a:gd name="T28" fmla="*/ 0 h 1162"/>
                <a:gd name="T29" fmla="*/ 222 w 222"/>
                <a:gd name="T30" fmla="*/ 1162 h 1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 h="1162">
                  <a:moveTo>
                    <a:pt x="0" y="0"/>
                  </a:moveTo>
                  <a:lnTo>
                    <a:pt x="222" y="75"/>
                  </a:lnTo>
                  <a:lnTo>
                    <a:pt x="222" y="325"/>
                  </a:lnTo>
                  <a:lnTo>
                    <a:pt x="18" y="284"/>
                  </a:lnTo>
                  <a:lnTo>
                    <a:pt x="18" y="310"/>
                  </a:lnTo>
                  <a:lnTo>
                    <a:pt x="48" y="339"/>
                  </a:lnTo>
                  <a:lnTo>
                    <a:pt x="48" y="1152"/>
                  </a:lnTo>
                  <a:lnTo>
                    <a:pt x="0" y="1162"/>
                  </a:lnTo>
                  <a:lnTo>
                    <a:pt x="0" y="0"/>
                  </a:lnTo>
                  <a:close/>
                </a:path>
              </a:pathLst>
            </a:custGeom>
            <a:solidFill>
              <a:srgbClr val="E0E0C1"/>
            </a:solidFill>
            <a:ln w="1588">
              <a:solidFill>
                <a:srgbClr val="000000"/>
              </a:solidFill>
              <a:prstDash val="solid"/>
              <a:round/>
              <a:headEnd/>
              <a:tailEnd/>
            </a:ln>
          </p:spPr>
          <p:txBody>
            <a:bodyPr/>
            <a:lstStyle/>
            <a:p>
              <a:endParaRPr lang="lv-LV" dirty="0"/>
            </a:p>
          </p:txBody>
        </p:sp>
        <p:sp>
          <p:nvSpPr>
            <p:cNvPr id="99" name="Line 104">
              <a:extLst>
                <a:ext uri="{FF2B5EF4-FFF2-40B4-BE49-F238E27FC236}">
                  <a16:creationId xmlns:a16="http://schemas.microsoft.com/office/drawing/2014/main" id="{F07713CD-6F84-4B10-A986-894D55BD01CE}"/>
                </a:ext>
              </a:extLst>
            </p:cNvPr>
            <p:cNvSpPr>
              <a:spLocks noChangeShapeType="1"/>
            </p:cNvSpPr>
            <p:nvPr/>
          </p:nvSpPr>
          <p:spPr bwMode="auto">
            <a:xfrm flipV="1">
              <a:off x="3755" y="5982"/>
              <a:ext cx="8" cy="1"/>
            </a:xfrm>
            <a:prstGeom prst="line">
              <a:avLst/>
            </a:prstGeom>
            <a:noFill/>
            <a:ln w="1588">
              <a:solidFill>
                <a:srgbClr val="000000"/>
              </a:solidFill>
              <a:round/>
              <a:headEnd/>
              <a:tailEnd/>
            </a:ln>
          </p:spPr>
          <p:txBody>
            <a:bodyPr/>
            <a:lstStyle/>
            <a:p>
              <a:endParaRPr lang="lv-LV" dirty="0"/>
            </a:p>
          </p:txBody>
        </p:sp>
        <p:sp>
          <p:nvSpPr>
            <p:cNvPr id="100" name="Line 105">
              <a:extLst>
                <a:ext uri="{FF2B5EF4-FFF2-40B4-BE49-F238E27FC236}">
                  <a16:creationId xmlns:a16="http://schemas.microsoft.com/office/drawing/2014/main" id="{B602A577-7EA8-4165-B6A5-759E208C6435}"/>
                </a:ext>
              </a:extLst>
            </p:cNvPr>
            <p:cNvSpPr>
              <a:spLocks noChangeShapeType="1"/>
            </p:cNvSpPr>
            <p:nvPr/>
          </p:nvSpPr>
          <p:spPr bwMode="auto">
            <a:xfrm flipV="1">
              <a:off x="3924" y="6002"/>
              <a:ext cx="8" cy="2"/>
            </a:xfrm>
            <a:prstGeom prst="line">
              <a:avLst/>
            </a:prstGeom>
            <a:noFill/>
            <a:ln w="1588">
              <a:solidFill>
                <a:srgbClr val="000000"/>
              </a:solidFill>
              <a:round/>
              <a:headEnd/>
              <a:tailEnd/>
            </a:ln>
          </p:spPr>
          <p:txBody>
            <a:bodyPr/>
            <a:lstStyle/>
            <a:p>
              <a:endParaRPr lang="lv-LV" dirty="0"/>
            </a:p>
          </p:txBody>
        </p:sp>
        <p:sp>
          <p:nvSpPr>
            <p:cNvPr id="101" name="Freeform 106">
              <a:extLst>
                <a:ext uri="{FF2B5EF4-FFF2-40B4-BE49-F238E27FC236}">
                  <a16:creationId xmlns:a16="http://schemas.microsoft.com/office/drawing/2014/main" id="{E621E4C7-C33F-417E-BE8D-6058BA35C5EA}"/>
                </a:ext>
              </a:extLst>
            </p:cNvPr>
            <p:cNvSpPr>
              <a:spLocks/>
            </p:cNvSpPr>
            <p:nvPr/>
          </p:nvSpPr>
          <p:spPr bwMode="auto">
            <a:xfrm>
              <a:off x="4012" y="5993"/>
              <a:ext cx="37" cy="10"/>
            </a:xfrm>
            <a:custGeom>
              <a:avLst/>
              <a:gdLst>
                <a:gd name="T0" fmla="*/ 0 w 92"/>
                <a:gd name="T1" fmla="*/ 0 h 23"/>
                <a:gd name="T2" fmla="*/ 0 w 92"/>
                <a:gd name="T3" fmla="*/ 0 h 23"/>
                <a:gd name="T4" fmla="*/ 0 w 92"/>
                <a:gd name="T5" fmla="*/ 0 h 23"/>
                <a:gd name="T6" fmla="*/ 0 w 92"/>
                <a:gd name="T7" fmla="*/ 0 h 23"/>
                <a:gd name="T8" fmla="*/ 0 60000 65536"/>
                <a:gd name="T9" fmla="*/ 0 60000 65536"/>
                <a:gd name="T10" fmla="*/ 0 60000 65536"/>
                <a:gd name="T11" fmla="*/ 0 60000 65536"/>
                <a:gd name="T12" fmla="*/ 0 w 92"/>
                <a:gd name="T13" fmla="*/ 0 h 23"/>
                <a:gd name="T14" fmla="*/ 92 w 92"/>
                <a:gd name="T15" fmla="*/ 23 h 23"/>
              </a:gdLst>
              <a:ahLst/>
              <a:cxnLst>
                <a:cxn ang="T8">
                  <a:pos x="T0" y="T1"/>
                </a:cxn>
                <a:cxn ang="T9">
                  <a:pos x="T2" y="T3"/>
                </a:cxn>
                <a:cxn ang="T10">
                  <a:pos x="T4" y="T5"/>
                </a:cxn>
                <a:cxn ang="T11">
                  <a:pos x="T6" y="T7"/>
                </a:cxn>
              </a:cxnLst>
              <a:rect l="T12" t="T13" r="T14" b="T15"/>
              <a:pathLst>
                <a:path w="92" h="23">
                  <a:moveTo>
                    <a:pt x="0" y="17"/>
                  </a:moveTo>
                  <a:lnTo>
                    <a:pt x="0" y="23"/>
                  </a:lnTo>
                  <a:lnTo>
                    <a:pt x="92" y="2"/>
                  </a:lnTo>
                  <a:lnTo>
                    <a:pt x="74" y="0"/>
                  </a:lnTo>
                </a:path>
              </a:pathLst>
            </a:custGeom>
            <a:noFill/>
            <a:ln w="1588">
              <a:solidFill>
                <a:srgbClr val="000000"/>
              </a:solidFill>
              <a:prstDash val="solid"/>
              <a:round/>
              <a:headEnd/>
              <a:tailEnd/>
            </a:ln>
          </p:spPr>
          <p:txBody>
            <a:bodyPr/>
            <a:lstStyle/>
            <a:p>
              <a:endParaRPr lang="lv-LV" dirty="0"/>
            </a:p>
          </p:txBody>
        </p:sp>
        <p:sp>
          <p:nvSpPr>
            <p:cNvPr id="102" name="Freeform 107">
              <a:extLst>
                <a:ext uri="{FF2B5EF4-FFF2-40B4-BE49-F238E27FC236}">
                  <a16:creationId xmlns:a16="http://schemas.microsoft.com/office/drawing/2014/main" id="{E7ED2914-D099-442C-8026-3BABF4749EF1}"/>
                </a:ext>
              </a:extLst>
            </p:cNvPr>
            <p:cNvSpPr>
              <a:spLocks/>
            </p:cNvSpPr>
            <p:nvPr/>
          </p:nvSpPr>
          <p:spPr bwMode="auto">
            <a:xfrm>
              <a:off x="4026" y="5774"/>
              <a:ext cx="23" cy="220"/>
            </a:xfrm>
            <a:custGeom>
              <a:avLst/>
              <a:gdLst>
                <a:gd name="T0" fmla="*/ 0 w 57"/>
                <a:gd name="T1" fmla="*/ 0 h 477"/>
                <a:gd name="T2" fmla="*/ 0 w 57"/>
                <a:gd name="T3" fmla="*/ 0 h 477"/>
                <a:gd name="T4" fmla="*/ 0 w 57"/>
                <a:gd name="T5" fmla="*/ 0 h 477"/>
                <a:gd name="T6" fmla="*/ 0 w 57"/>
                <a:gd name="T7" fmla="*/ 0 h 477"/>
                <a:gd name="T8" fmla="*/ 0 w 57"/>
                <a:gd name="T9" fmla="*/ 0 h 477"/>
                <a:gd name="T10" fmla="*/ 0 w 57"/>
                <a:gd name="T11" fmla="*/ 0 h 477"/>
                <a:gd name="T12" fmla="*/ 0 w 57"/>
                <a:gd name="T13" fmla="*/ 0 h 477"/>
                <a:gd name="T14" fmla="*/ 0 w 57"/>
                <a:gd name="T15" fmla="*/ 0 h 477"/>
                <a:gd name="T16" fmla="*/ 0 w 57"/>
                <a:gd name="T17" fmla="*/ 0 h 477"/>
                <a:gd name="T18" fmla="*/ 0 w 57"/>
                <a:gd name="T19" fmla="*/ 0 h 477"/>
                <a:gd name="T20" fmla="*/ 0 w 57"/>
                <a:gd name="T21" fmla="*/ 0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77"/>
                <a:gd name="T35" fmla="*/ 57 w 57"/>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77">
                  <a:moveTo>
                    <a:pt x="57" y="477"/>
                  </a:moveTo>
                  <a:lnTo>
                    <a:pt x="57" y="96"/>
                  </a:lnTo>
                  <a:lnTo>
                    <a:pt x="56" y="76"/>
                  </a:lnTo>
                  <a:lnTo>
                    <a:pt x="55" y="57"/>
                  </a:lnTo>
                  <a:lnTo>
                    <a:pt x="51" y="40"/>
                  </a:lnTo>
                  <a:lnTo>
                    <a:pt x="45" y="27"/>
                  </a:lnTo>
                  <a:lnTo>
                    <a:pt x="38" y="16"/>
                  </a:lnTo>
                  <a:lnTo>
                    <a:pt x="31" y="8"/>
                  </a:lnTo>
                  <a:lnTo>
                    <a:pt x="21" y="3"/>
                  </a:lnTo>
                  <a:lnTo>
                    <a:pt x="10" y="0"/>
                  </a:lnTo>
                  <a:lnTo>
                    <a:pt x="0" y="1"/>
                  </a:lnTo>
                </a:path>
              </a:pathLst>
            </a:custGeom>
            <a:noFill/>
            <a:ln w="1588">
              <a:solidFill>
                <a:srgbClr val="000000"/>
              </a:solidFill>
              <a:prstDash val="solid"/>
              <a:round/>
              <a:headEnd/>
              <a:tailEnd/>
            </a:ln>
          </p:spPr>
          <p:txBody>
            <a:bodyPr/>
            <a:lstStyle/>
            <a:p>
              <a:endParaRPr lang="lv-LV" dirty="0"/>
            </a:p>
          </p:txBody>
        </p:sp>
        <p:sp>
          <p:nvSpPr>
            <p:cNvPr id="103" name="Freeform 108">
              <a:extLst>
                <a:ext uri="{FF2B5EF4-FFF2-40B4-BE49-F238E27FC236}">
                  <a16:creationId xmlns:a16="http://schemas.microsoft.com/office/drawing/2014/main" id="{AE8B548C-5FB2-426D-8E4D-F6661E13BA76}"/>
                </a:ext>
              </a:extLst>
            </p:cNvPr>
            <p:cNvSpPr>
              <a:spLocks/>
            </p:cNvSpPr>
            <p:nvPr/>
          </p:nvSpPr>
          <p:spPr bwMode="auto">
            <a:xfrm>
              <a:off x="4081" y="5778"/>
              <a:ext cx="33" cy="207"/>
            </a:xfrm>
            <a:custGeom>
              <a:avLst/>
              <a:gdLst>
                <a:gd name="T0" fmla="*/ 0 w 81"/>
                <a:gd name="T1" fmla="*/ 0 h 450"/>
                <a:gd name="T2" fmla="*/ 0 w 81"/>
                <a:gd name="T3" fmla="*/ 0 h 450"/>
                <a:gd name="T4" fmla="*/ 0 w 81"/>
                <a:gd name="T5" fmla="*/ 0 h 450"/>
                <a:gd name="T6" fmla="*/ 0 w 81"/>
                <a:gd name="T7" fmla="*/ 0 h 450"/>
                <a:gd name="T8" fmla="*/ 0 w 81"/>
                <a:gd name="T9" fmla="*/ 0 h 450"/>
                <a:gd name="T10" fmla="*/ 0 w 81"/>
                <a:gd name="T11" fmla="*/ 0 h 450"/>
                <a:gd name="T12" fmla="*/ 0 w 81"/>
                <a:gd name="T13" fmla="*/ 0 h 450"/>
                <a:gd name="T14" fmla="*/ 0 w 81"/>
                <a:gd name="T15" fmla="*/ 0 h 450"/>
                <a:gd name="T16" fmla="*/ 0 w 81"/>
                <a:gd name="T17" fmla="*/ 0 h 450"/>
                <a:gd name="T18" fmla="*/ 0 w 81"/>
                <a:gd name="T19" fmla="*/ 0 h 450"/>
                <a:gd name="T20" fmla="*/ 0 w 81"/>
                <a:gd name="T21" fmla="*/ 0 h 450"/>
                <a:gd name="T22" fmla="*/ 0 w 81"/>
                <a:gd name="T23" fmla="*/ 0 h 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450"/>
                <a:gd name="T38" fmla="*/ 81 w 81"/>
                <a:gd name="T39" fmla="*/ 450 h 4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450">
                  <a:moveTo>
                    <a:pt x="31" y="2"/>
                  </a:moveTo>
                  <a:lnTo>
                    <a:pt x="41" y="0"/>
                  </a:lnTo>
                  <a:lnTo>
                    <a:pt x="50" y="2"/>
                  </a:lnTo>
                  <a:lnTo>
                    <a:pt x="58" y="7"/>
                  </a:lnTo>
                  <a:lnTo>
                    <a:pt x="65" y="15"/>
                  </a:lnTo>
                  <a:lnTo>
                    <a:pt x="71" y="25"/>
                  </a:lnTo>
                  <a:lnTo>
                    <a:pt x="74" y="37"/>
                  </a:lnTo>
                  <a:lnTo>
                    <a:pt x="78" y="52"/>
                  </a:lnTo>
                  <a:lnTo>
                    <a:pt x="81" y="88"/>
                  </a:lnTo>
                  <a:lnTo>
                    <a:pt x="81" y="432"/>
                  </a:lnTo>
                  <a:lnTo>
                    <a:pt x="0" y="450"/>
                  </a:lnTo>
                  <a:lnTo>
                    <a:pt x="0" y="444"/>
                  </a:lnTo>
                </a:path>
              </a:pathLst>
            </a:custGeom>
            <a:noFill/>
            <a:ln w="1588">
              <a:solidFill>
                <a:srgbClr val="000000"/>
              </a:solidFill>
              <a:prstDash val="solid"/>
              <a:round/>
              <a:headEnd/>
              <a:tailEnd/>
            </a:ln>
          </p:spPr>
          <p:txBody>
            <a:bodyPr/>
            <a:lstStyle/>
            <a:p>
              <a:endParaRPr lang="lv-LV" dirty="0"/>
            </a:p>
          </p:txBody>
        </p:sp>
        <p:sp>
          <p:nvSpPr>
            <p:cNvPr id="104" name="Line 109">
              <a:extLst>
                <a:ext uri="{FF2B5EF4-FFF2-40B4-BE49-F238E27FC236}">
                  <a16:creationId xmlns:a16="http://schemas.microsoft.com/office/drawing/2014/main" id="{2D45A90A-E2C7-4857-AB32-203DE5A3F76D}"/>
                </a:ext>
              </a:extLst>
            </p:cNvPr>
            <p:cNvSpPr>
              <a:spLocks noChangeShapeType="1"/>
            </p:cNvSpPr>
            <p:nvPr/>
          </p:nvSpPr>
          <p:spPr bwMode="auto">
            <a:xfrm>
              <a:off x="4107" y="5976"/>
              <a:ext cx="7" cy="1"/>
            </a:xfrm>
            <a:prstGeom prst="line">
              <a:avLst/>
            </a:prstGeom>
            <a:noFill/>
            <a:ln w="1588">
              <a:solidFill>
                <a:srgbClr val="000000"/>
              </a:solidFill>
              <a:round/>
              <a:headEnd/>
              <a:tailEnd/>
            </a:ln>
          </p:spPr>
          <p:txBody>
            <a:bodyPr/>
            <a:lstStyle/>
            <a:p>
              <a:endParaRPr lang="lv-LV" dirty="0"/>
            </a:p>
          </p:txBody>
        </p:sp>
        <p:sp>
          <p:nvSpPr>
            <p:cNvPr id="105" name="Freeform 110">
              <a:extLst>
                <a:ext uri="{FF2B5EF4-FFF2-40B4-BE49-F238E27FC236}">
                  <a16:creationId xmlns:a16="http://schemas.microsoft.com/office/drawing/2014/main" id="{BABAC148-7331-4693-B215-CBF890633E1A}"/>
                </a:ext>
              </a:extLst>
            </p:cNvPr>
            <p:cNvSpPr>
              <a:spLocks/>
            </p:cNvSpPr>
            <p:nvPr/>
          </p:nvSpPr>
          <p:spPr bwMode="auto">
            <a:xfrm>
              <a:off x="4141" y="5963"/>
              <a:ext cx="26" cy="7"/>
            </a:xfrm>
            <a:custGeom>
              <a:avLst/>
              <a:gdLst>
                <a:gd name="T0" fmla="*/ 0 w 64"/>
                <a:gd name="T1" fmla="*/ 0 h 16"/>
                <a:gd name="T2" fmla="*/ 0 w 64"/>
                <a:gd name="T3" fmla="*/ 0 h 16"/>
                <a:gd name="T4" fmla="*/ 0 w 64"/>
                <a:gd name="T5" fmla="*/ 0 h 16"/>
                <a:gd name="T6" fmla="*/ 0 w 64"/>
                <a:gd name="T7" fmla="*/ 0 h 16"/>
                <a:gd name="T8" fmla="*/ 0 60000 65536"/>
                <a:gd name="T9" fmla="*/ 0 60000 65536"/>
                <a:gd name="T10" fmla="*/ 0 60000 65536"/>
                <a:gd name="T11" fmla="*/ 0 60000 65536"/>
                <a:gd name="T12" fmla="*/ 0 w 64"/>
                <a:gd name="T13" fmla="*/ 0 h 16"/>
                <a:gd name="T14" fmla="*/ 64 w 64"/>
                <a:gd name="T15" fmla="*/ 16 h 16"/>
              </a:gdLst>
              <a:ahLst/>
              <a:cxnLst>
                <a:cxn ang="T8">
                  <a:pos x="T0" y="T1"/>
                </a:cxn>
                <a:cxn ang="T9">
                  <a:pos x="T2" y="T3"/>
                </a:cxn>
                <a:cxn ang="T10">
                  <a:pos x="T4" y="T5"/>
                </a:cxn>
                <a:cxn ang="T11">
                  <a:pos x="T6" y="T7"/>
                </a:cxn>
              </a:cxnLst>
              <a:rect l="T12" t="T13" r="T14" b="T15"/>
              <a:pathLst>
                <a:path w="64" h="16">
                  <a:moveTo>
                    <a:pt x="0" y="10"/>
                  </a:moveTo>
                  <a:lnTo>
                    <a:pt x="0" y="16"/>
                  </a:lnTo>
                  <a:lnTo>
                    <a:pt x="64" y="1"/>
                  </a:lnTo>
                  <a:lnTo>
                    <a:pt x="48" y="0"/>
                  </a:lnTo>
                </a:path>
              </a:pathLst>
            </a:custGeom>
            <a:noFill/>
            <a:ln w="1588">
              <a:solidFill>
                <a:srgbClr val="000000"/>
              </a:solidFill>
              <a:prstDash val="solid"/>
              <a:round/>
              <a:headEnd/>
              <a:tailEnd/>
            </a:ln>
          </p:spPr>
          <p:txBody>
            <a:bodyPr/>
            <a:lstStyle/>
            <a:p>
              <a:endParaRPr lang="lv-LV" dirty="0"/>
            </a:p>
          </p:txBody>
        </p:sp>
        <p:sp>
          <p:nvSpPr>
            <p:cNvPr id="106" name="Freeform 111">
              <a:extLst>
                <a:ext uri="{FF2B5EF4-FFF2-40B4-BE49-F238E27FC236}">
                  <a16:creationId xmlns:a16="http://schemas.microsoft.com/office/drawing/2014/main" id="{335B9970-FCE2-4E98-AF5C-0399AA9B9838}"/>
                </a:ext>
              </a:extLst>
            </p:cNvPr>
            <p:cNvSpPr>
              <a:spLocks/>
            </p:cNvSpPr>
            <p:nvPr/>
          </p:nvSpPr>
          <p:spPr bwMode="auto">
            <a:xfrm>
              <a:off x="4151" y="5781"/>
              <a:ext cx="16" cy="182"/>
            </a:xfrm>
            <a:custGeom>
              <a:avLst/>
              <a:gdLst>
                <a:gd name="T0" fmla="*/ 0 w 40"/>
                <a:gd name="T1" fmla="*/ 0 h 395"/>
                <a:gd name="T2" fmla="*/ 0 w 40"/>
                <a:gd name="T3" fmla="*/ 0 h 395"/>
                <a:gd name="T4" fmla="*/ 0 w 40"/>
                <a:gd name="T5" fmla="*/ 0 h 395"/>
                <a:gd name="T6" fmla="*/ 0 w 40"/>
                <a:gd name="T7" fmla="*/ 0 h 395"/>
                <a:gd name="T8" fmla="*/ 0 w 40"/>
                <a:gd name="T9" fmla="*/ 0 h 395"/>
                <a:gd name="T10" fmla="*/ 0 w 40"/>
                <a:gd name="T11" fmla="*/ 0 h 395"/>
                <a:gd name="T12" fmla="*/ 0 w 40"/>
                <a:gd name="T13" fmla="*/ 0 h 395"/>
                <a:gd name="T14" fmla="*/ 0 w 40"/>
                <a:gd name="T15" fmla="*/ 0 h 395"/>
                <a:gd name="T16" fmla="*/ 0 w 40"/>
                <a:gd name="T17" fmla="*/ 0 h 395"/>
                <a:gd name="T18" fmla="*/ 0 w 40"/>
                <a:gd name="T19" fmla="*/ 0 h 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95"/>
                <a:gd name="T32" fmla="*/ 40 w 40"/>
                <a:gd name="T33" fmla="*/ 395 h 3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95">
                  <a:moveTo>
                    <a:pt x="40" y="395"/>
                  </a:moveTo>
                  <a:lnTo>
                    <a:pt x="40" y="79"/>
                  </a:lnTo>
                  <a:lnTo>
                    <a:pt x="38" y="47"/>
                  </a:lnTo>
                  <a:lnTo>
                    <a:pt x="31" y="23"/>
                  </a:lnTo>
                  <a:lnTo>
                    <a:pt x="27" y="14"/>
                  </a:lnTo>
                  <a:lnTo>
                    <a:pt x="22" y="6"/>
                  </a:lnTo>
                  <a:lnTo>
                    <a:pt x="15" y="2"/>
                  </a:lnTo>
                  <a:lnTo>
                    <a:pt x="8" y="0"/>
                  </a:lnTo>
                  <a:lnTo>
                    <a:pt x="4" y="1"/>
                  </a:lnTo>
                  <a:lnTo>
                    <a:pt x="0" y="3"/>
                  </a:lnTo>
                </a:path>
              </a:pathLst>
            </a:custGeom>
            <a:noFill/>
            <a:ln w="1588">
              <a:solidFill>
                <a:srgbClr val="000000"/>
              </a:solidFill>
              <a:prstDash val="solid"/>
              <a:round/>
              <a:headEnd/>
              <a:tailEnd/>
            </a:ln>
          </p:spPr>
          <p:txBody>
            <a:bodyPr/>
            <a:lstStyle/>
            <a:p>
              <a:endParaRPr lang="lv-LV" dirty="0"/>
            </a:p>
          </p:txBody>
        </p:sp>
        <p:sp>
          <p:nvSpPr>
            <p:cNvPr id="107" name="Freeform 112">
              <a:extLst>
                <a:ext uri="{FF2B5EF4-FFF2-40B4-BE49-F238E27FC236}">
                  <a16:creationId xmlns:a16="http://schemas.microsoft.com/office/drawing/2014/main" id="{6A4E7F52-4021-45CC-9469-4499D964D738}"/>
                </a:ext>
              </a:extLst>
            </p:cNvPr>
            <p:cNvSpPr>
              <a:spLocks/>
            </p:cNvSpPr>
            <p:nvPr/>
          </p:nvSpPr>
          <p:spPr bwMode="auto">
            <a:xfrm>
              <a:off x="4189" y="5784"/>
              <a:ext cx="20" cy="173"/>
            </a:xfrm>
            <a:custGeom>
              <a:avLst/>
              <a:gdLst>
                <a:gd name="T0" fmla="*/ 0 w 49"/>
                <a:gd name="T1" fmla="*/ 0 h 376"/>
                <a:gd name="T2" fmla="*/ 0 w 49"/>
                <a:gd name="T3" fmla="*/ 0 h 376"/>
                <a:gd name="T4" fmla="*/ 0 w 49"/>
                <a:gd name="T5" fmla="*/ 0 h 376"/>
                <a:gd name="T6" fmla="*/ 0 w 49"/>
                <a:gd name="T7" fmla="*/ 0 h 376"/>
                <a:gd name="T8" fmla="*/ 0 w 49"/>
                <a:gd name="T9" fmla="*/ 0 h 376"/>
                <a:gd name="T10" fmla="*/ 0 w 49"/>
                <a:gd name="T11" fmla="*/ 0 h 376"/>
                <a:gd name="T12" fmla="*/ 0 w 49"/>
                <a:gd name="T13" fmla="*/ 0 h 376"/>
                <a:gd name="T14" fmla="*/ 0 w 49"/>
                <a:gd name="T15" fmla="*/ 0 h 376"/>
                <a:gd name="T16" fmla="*/ 0 w 49"/>
                <a:gd name="T17" fmla="*/ 0 h 376"/>
                <a:gd name="T18" fmla="*/ 0 w 49"/>
                <a:gd name="T19" fmla="*/ 0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76"/>
                <a:gd name="T32" fmla="*/ 49 w 49"/>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76">
                  <a:moveTo>
                    <a:pt x="17" y="4"/>
                  </a:moveTo>
                  <a:lnTo>
                    <a:pt x="24" y="0"/>
                  </a:lnTo>
                  <a:lnTo>
                    <a:pt x="29" y="2"/>
                  </a:lnTo>
                  <a:lnTo>
                    <a:pt x="33" y="6"/>
                  </a:lnTo>
                  <a:lnTo>
                    <a:pt x="41" y="20"/>
                  </a:lnTo>
                  <a:lnTo>
                    <a:pt x="47" y="43"/>
                  </a:lnTo>
                  <a:lnTo>
                    <a:pt x="49" y="73"/>
                  </a:lnTo>
                  <a:lnTo>
                    <a:pt x="49" y="365"/>
                  </a:lnTo>
                  <a:lnTo>
                    <a:pt x="0" y="376"/>
                  </a:lnTo>
                  <a:lnTo>
                    <a:pt x="0" y="372"/>
                  </a:lnTo>
                </a:path>
              </a:pathLst>
            </a:custGeom>
            <a:noFill/>
            <a:ln w="1588">
              <a:solidFill>
                <a:srgbClr val="000000"/>
              </a:solidFill>
              <a:prstDash val="solid"/>
              <a:round/>
              <a:headEnd/>
              <a:tailEnd/>
            </a:ln>
          </p:spPr>
          <p:txBody>
            <a:bodyPr/>
            <a:lstStyle/>
            <a:p>
              <a:endParaRPr lang="lv-LV" dirty="0"/>
            </a:p>
          </p:txBody>
        </p:sp>
        <p:sp>
          <p:nvSpPr>
            <p:cNvPr id="108" name="Line 113">
              <a:extLst>
                <a:ext uri="{FF2B5EF4-FFF2-40B4-BE49-F238E27FC236}">
                  <a16:creationId xmlns:a16="http://schemas.microsoft.com/office/drawing/2014/main" id="{AE168189-45A3-4799-8C42-341376CE5EAC}"/>
                </a:ext>
              </a:extLst>
            </p:cNvPr>
            <p:cNvSpPr>
              <a:spLocks noChangeShapeType="1"/>
            </p:cNvSpPr>
            <p:nvPr/>
          </p:nvSpPr>
          <p:spPr bwMode="auto">
            <a:xfrm>
              <a:off x="4202" y="5951"/>
              <a:ext cx="7" cy="1"/>
            </a:xfrm>
            <a:prstGeom prst="line">
              <a:avLst/>
            </a:prstGeom>
            <a:noFill/>
            <a:ln w="1588">
              <a:solidFill>
                <a:srgbClr val="000000"/>
              </a:solidFill>
              <a:round/>
              <a:headEnd/>
              <a:tailEnd/>
            </a:ln>
          </p:spPr>
          <p:txBody>
            <a:bodyPr/>
            <a:lstStyle/>
            <a:p>
              <a:endParaRPr lang="lv-LV" dirty="0"/>
            </a:p>
          </p:txBody>
        </p:sp>
        <p:sp>
          <p:nvSpPr>
            <p:cNvPr id="109" name="Freeform 114">
              <a:extLst>
                <a:ext uri="{FF2B5EF4-FFF2-40B4-BE49-F238E27FC236}">
                  <a16:creationId xmlns:a16="http://schemas.microsoft.com/office/drawing/2014/main" id="{CC36FBF9-720D-4125-B8FD-83D9D63352F2}"/>
                </a:ext>
              </a:extLst>
            </p:cNvPr>
            <p:cNvSpPr>
              <a:spLocks/>
            </p:cNvSpPr>
            <p:nvPr/>
          </p:nvSpPr>
          <p:spPr bwMode="auto">
            <a:xfrm>
              <a:off x="4227" y="5943"/>
              <a:ext cx="16" cy="4"/>
            </a:xfrm>
            <a:custGeom>
              <a:avLst/>
              <a:gdLst>
                <a:gd name="T0" fmla="*/ 0 w 40"/>
                <a:gd name="T1" fmla="*/ 0 h 9"/>
                <a:gd name="T2" fmla="*/ 0 w 40"/>
                <a:gd name="T3" fmla="*/ 0 h 9"/>
                <a:gd name="T4" fmla="*/ 0 w 40"/>
                <a:gd name="T5" fmla="*/ 0 h 9"/>
                <a:gd name="T6" fmla="*/ 0 w 40"/>
                <a:gd name="T7" fmla="*/ 0 h 9"/>
                <a:gd name="T8" fmla="*/ 0 60000 65536"/>
                <a:gd name="T9" fmla="*/ 0 60000 65536"/>
                <a:gd name="T10" fmla="*/ 0 60000 65536"/>
                <a:gd name="T11" fmla="*/ 0 60000 65536"/>
                <a:gd name="T12" fmla="*/ 0 w 40"/>
                <a:gd name="T13" fmla="*/ 0 h 9"/>
                <a:gd name="T14" fmla="*/ 40 w 40"/>
                <a:gd name="T15" fmla="*/ 9 h 9"/>
              </a:gdLst>
              <a:ahLst/>
              <a:cxnLst>
                <a:cxn ang="T8">
                  <a:pos x="T0" y="T1"/>
                </a:cxn>
                <a:cxn ang="T9">
                  <a:pos x="T2" y="T3"/>
                </a:cxn>
                <a:cxn ang="T10">
                  <a:pos x="T4" y="T5"/>
                </a:cxn>
                <a:cxn ang="T11">
                  <a:pos x="T6" y="T7"/>
                </a:cxn>
              </a:cxnLst>
              <a:rect l="T12" t="T13" r="T14" b="T15"/>
              <a:pathLst>
                <a:path w="40" h="9">
                  <a:moveTo>
                    <a:pt x="0" y="5"/>
                  </a:moveTo>
                  <a:lnTo>
                    <a:pt x="0" y="9"/>
                  </a:lnTo>
                  <a:lnTo>
                    <a:pt x="40" y="1"/>
                  </a:lnTo>
                  <a:lnTo>
                    <a:pt x="26" y="0"/>
                  </a:lnTo>
                </a:path>
              </a:pathLst>
            </a:custGeom>
            <a:noFill/>
            <a:ln w="1588">
              <a:solidFill>
                <a:srgbClr val="000000"/>
              </a:solidFill>
              <a:prstDash val="solid"/>
              <a:round/>
              <a:headEnd/>
              <a:tailEnd/>
            </a:ln>
          </p:spPr>
          <p:txBody>
            <a:bodyPr/>
            <a:lstStyle/>
            <a:p>
              <a:endParaRPr lang="lv-LV" dirty="0"/>
            </a:p>
          </p:txBody>
        </p:sp>
        <p:sp>
          <p:nvSpPr>
            <p:cNvPr id="110" name="Freeform 115">
              <a:extLst>
                <a:ext uri="{FF2B5EF4-FFF2-40B4-BE49-F238E27FC236}">
                  <a16:creationId xmlns:a16="http://schemas.microsoft.com/office/drawing/2014/main" id="{C0A6253A-A479-4283-81D2-248BDEF8C25F}"/>
                </a:ext>
              </a:extLst>
            </p:cNvPr>
            <p:cNvSpPr>
              <a:spLocks/>
            </p:cNvSpPr>
            <p:nvPr/>
          </p:nvSpPr>
          <p:spPr bwMode="auto">
            <a:xfrm>
              <a:off x="4232" y="5786"/>
              <a:ext cx="11" cy="157"/>
            </a:xfrm>
            <a:custGeom>
              <a:avLst/>
              <a:gdLst>
                <a:gd name="T0" fmla="*/ 0 w 26"/>
                <a:gd name="T1" fmla="*/ 0 h 342"/>
                <a:gd name="T2" fmla="*/ 0 w 26"/>
                <a:gd name="T3" fmla="*/ 0 h 342"/>
                <a:gd name="T4" fmla="*/ 0 w 26"/>
                <a:gd name="T5" fmla="*/ 0 h 342"/>
                <a:gd name="T6" fmla="*/ 0 w 26"/>
                <a:gd name="T7" fmla="*/ 0 h 342"/>
                <a:gd name="T8" fmla="*/ 0 w 26"/>
                <a:gd name="T9" fmla="*/ 0 h 342"/>
                <a:gd name="T10" fmla="*/ 0 w 26"/>
                <a:gd name="T11" fmla="*/ 0 h 342"/>
                <a:gd name="T12" fmla="*/ 0 w 26"/>
                <a:gd name="T13" fmla="*/ 0 h 342"/>
                <a:gd name="T14" fmla="*/ 0 w 26"/>
                <a:gd name="T15" fmla="*/ 0 h 34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42"/>
                <a:gd name="T26" fmla="*/ 26 w 26"/>
                <a:gd name="T27" fmla="*/ 342 h 3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42">
                  <a:moveTo>
                    <a:pt x="26" y="342"/>
                  </a:moveTo>
                  <a:lnTo>
                    <a:pt x="26" y="68"/>
                  </a:lnTo>
                  <a:lnTo>
                    <a:pt x="24" y="41"/>
                  </a:lnTo>
                  <a:lnTo>
                    <a:pt x="19" y="18"/>
                  </a:lnTo>
                  <a:lnTo>
                    <a:pt x="13" y="5"/>
                  </a:lnTo>
                  <a:lnTo>
                    <a:pt x="7" y="0"/>
                  </a:lnTo>
                  <a:lnTo>
                    <a:pt x="3" y="2"/>
                  </a:lnTo>
                  <a:lnTo>
                    <a:pt x="0" y="7"/>
                  </a:lnTo>
                </a:path>
              </a:pathLst>
            </a:custGeom>
            <a:noFill/>
            <a:ln w="1588">
              <a:solidFill>
                <a:srgbClr val="000000"/>
              </a:solidFill>
              <a:prstDash val="solid"/>
              <a:round/>
              <a:headEnd/>
              <a:tailEnd/>
            </a:ln>
          </p:spPr>
          <p:txBody>
            <a:bodyPr/>
            <a:lstStyle/>
            <a:p>
              <a:endParaRPr lang="lv-LV" dirty="0"/>
            </a:p>
          </p:txBody>
        </p:sp>
        <p:sp>
          <p:nvSpPr>
            <p:cNvPr id="111" name="Line 116">
              <a:extLst>
                <a:ext uri="{FF2B5EF4-FFF2-40B4-BE49-F238E27FC236}">
                  <a16:creationId xmlns:a16="http://schemas.microsoft.com/office/drawing/2014/main" id="{411A1112-5371-4C5E-AFBF-911106B759CC}"/>
                </a:ext>
              </a:extLst>
            </p:cNvPr>
            <p:cNvSpPr>
              <a:spLocks noChangeShapeType="1"/>
            </p:cNvSpPr>
            <p:nvPr/>
          </p:nvSpPr>
          <p:spPr bwMode="auto">
            <a:xfrm flipH="1" flipV="1">
              <a:off x="3797" y="5585"/>
              <a:ext cx="11" cy="3"/>
            </a:xfrm>
            <a:prstGeom prst="line">
              <a:avLst/>
            </a:prstGeom>
            <a:noFill/>
            <a:ln w="1588">
              <a:solidFill>
                <a:srgbClr val="000000"/>
              </a:solidFill>
              <a:round/>
              <a:headEnd/>
              <a:tailEnd/>
            </a:ln>
          </p:spPr>
          <p:txBody>
            <a:bodyPr/>
            <a:lstStyle/>
            <a:p>
              <a:endParaRPr lang="lv-LV" dirty="0"/>
            </a:p>
          </p:txBody>
        </p:sp>
        <p:sp>
          <p:nvSpPr>
            <p:cNvPr id="112" name="Line 117">
              <a:extLst>
                <a:ext uri="{FF2B5EF4-FFF2-40B4-BE49-F238E27FC236}">
                  <a16:creationId xmlns:a16="http://schemas.microsoft.com/office/drawing/2014/main" id="{B224CFC5-BBC8-4926-9C8E-A39590633540}"/>
                </a:ext>
              </a:extLst>
            </p:cNvPr>
            <p:cNvSpPr>
              <a:spLocks noChangeShapeType="1"/>
            </p:cNvSpPr>
            <p:nvPr/>
          </p:nvSpPr>
          <p:spPr bwMode="auto">
            <a:xfrm flipH="1" flipV="1">
              <a:off x="3822" y="5577"/>
              <a:ext cx="11" cy="3"/>
            </a:xfrm>
            <a:prstGeom prst="line">
              <a:avLst/>
            </a:prstGeom>
            <a:noFill/>
            <a:ln w="1588">
              <a:solidFill>
                <a:srgbClr val="000000"/>
              </a:solidFill>
              <a:round/>
              <a:headEnd/>
              <a:tailEnd/>
            </a:ln>
          </p:spPr>
          <p:txBody>
            <a:bodyPr/>
            <a:lstStyle/>
            <a:p>
              <a:endParaRPr lang="lv-LV" dirty="0"/>
            </a:p>
          </p:txBody>
        </p:sp>
        <p:sp>
          <p:nvSpPr>
            <p:cNvPr id="113" name="Line 118">
              <a:extLst>
                <a:ext uri="{FF2B5EF4-FFF2-40B4-BE49-F238E27FC236}">
                  <a16:creationId xmlns:a16="http://schemas.microsoft.com/office/drawing/2014/main" id="{FFEABB74-AD45-4200-B90B-E81039D6EDC3}"/>
                </a:ext>
              </a:extLst>
            </p:cNvPr>
            <p:cNvSpPr>
              <a:spLocks noChangeShapeType="1"/>
            </p:cNvSpPr>
            <p:nvPr/>
          </p:nvSpPr>
          <p:spPr bwMode="auto">
            <a:xfrm flipH="1" flipV="1">
              <a:off x="3822" y="5536"/>
              <a:ext cx="11" cy="3"/>
            </a:xfrm>
            <a:prstGeom prst="line">
              <a:avLst/>
            </a:prstGeom>
            <a:noFill/>
            <a:ln w="1588">
              <a:solidFill>
                <a:srgbClr val="000000"/>
              </a:solidFill>
              <a:round/>
              <a:headEnd/>
              <a:tailEnd/>
            </a:ln>
          </p:spPr>
          <p:txBody>
            <a:bodyPr/>
            <a:lstStyle/>
            <a:p>
              <a:endParaRPr lang="lv-LV" dirty="0"/>
            </a:p>
          </p:txBody>
        </p:sp>
        <p:sp>
          <p:nvSpPr>
            <p:cNvPr id="114" name="Freeform 119">
              <a:extLst>
                <a:ext uri="{FF2B5EF4-FFF2-40B4-BE49-F238E27FC236}">
                  <a16:creationId xmlns:a16="http://schemas.microsoft.com/office/drawing/2014/main" id="{39D1B917-4EA0-4C89-BF83-57F50FB2448F}"/>
                </a:ext>
              </a:extLst>
            </p:cNvPr>
            <p:cNvSpPr>
              <a:spLocks/>
            </p:cNvSpPr>
            <p:nvPr/>
          </p:nvSpPr>
          <p:spPr bwMode="auto">
            <a:xfrm>
              <a:off x="3906" y="5359"/>
              <a:ext cx="33" cy="154"/>
            </a:xfrm>
            <a:custGeom>
              <a:avLst/>
              <a:gdLst>
                <a:gd name="T0" fmla="*/ 0 w 84"/>
                <a:gd name="T1" fmla="*/ 0 h 334"/>
                <a:gd name="T2" fmla="*/ 0 w 84"/>
                <a:gd name="T3" fmla="*/ 0 h 334"/>
                <a:gd name="T4" fmla="*/ 0 w 84"/>
                <a:gd name="T5" fmla="*/ 0 h 334"/>
                <a:gd name="T6" fmla="*/ 0 w 84"/>
                <a:gd name="T7" fmla="*/ 0 h 334"/>
                <a:gd name="T8" fmla="*/ 0 w 84"/>
                <a:gd name="T9" fmla="*/ 0 h 334"/>
                <a:gd name="T10" fmla="*/ 0 w 84"/>
                <a:gd name="T11" fmla="*/ 0 h 334"/>
                <a:gd name="T12" fmla="*/ 0 w 84"/>
                <a:gd name="T13" fmla="*/ 0 h 334"/>
                <a:gd name="T14" fmla="*/ 0 w 84"/>
                <a:gd name="T15" fmla="*/ 0 h 334"/>
                <a:gd name="T16" fmla="*/ 0 w 84"/>
                <a:gd name="T17" fmla="*/ 0 h 334"/>
                <a:gd name="T18" fmla="*/ 0 w 84"/>
                <a:gd name="T19" fmla="*/ 0 h 334"/>
                <a:gd name="T20" fmla="*/ 0 w 84"/>
                <a:gd name="T21" fmla="*/ 0 h 334"/>
                <a:gd name="T22" fmla="*/ 0 w 84"/>
                <a:gd name="T23" fmla="*/ 0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34"/>
                <a:gd name="T38" fmla="*/ 84 w 84"/>
                <a:gd name="T39" fmla="*/ 334 h 3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34">
                  <a:moveTo>
                    <a:pt x="84" y="334"/>
                  </a:moveTo>
                  <a:lnTo>
                    <a:pt x="84" y="126"/>
                  </a:lnTo>
                  <a:lnTo>
                    <a:pt x="81" y="92"/>
                  </a:lnTo>
                  <a:lnTo>
                    <a:pt x="73" y="56"/>
                  </a:lnTo>
                  <a:lnTo>
                    <a:pt x="66" y="39"/>
                  </a:lnTo>
                  <a:lnTo>
                    <a:pt x="56" y="25"/>
                  </a:lnTo>
                  <a:lnTo>
                    <a:pt x="45" y="13"/>
                  </a:lnTo>
                  <a:lnTo>
                    <a:pt x="31" y="3"/>
                  </a:lnTo>
                  <a:lnTo>
                    <a:pt x="21" y="0"/>
                  </a:lnTo>
                  <a:lnTo>
                    <a:pt x="14" y="0"/>
                  </a:lnTo>
                  <a:lnTo>
                    <a:pt x="6" y="3"/>
                  </a:lnTo>
                  <a:lnTo>
                    <a:pt x="0" y="7"/>
                  </a:lnTo>
                </a:path>
              </a:pathLst>
            </a:custGeom>
            <a:noFill/>
            <a:ln w="1588">
              <a:solidFill>
                <a:srgbClr val="000000"/>
              </a:solidFill>
              <a:prstDash val="solid"/>
              <a:round/>
              <a:headEnd/>
              <a:tailEnd/>
            </a:ln>
          </p:spPr>
          <p:txBody>
            <a:bodyPr/>
            <a:lstStyle/>
            <a:p>
              <a:endParaRPr lang="lv-LV" dirty="0"/>
            </a:p>
          </p:txBody>
        </p:sp>
        <p:sp>
          <p:nvSpPr>
            <p:cNvPr id="115" name="Line 120">
              <a:extLst>
                <a:ext uri="{FF2B5EF4-FFF2-40B4-BE49-F238E27FC236}">
                  <a16:creationId xmlns:a16="http://schemas.microsoft.com/office/drawing/2014/main" id="{3A2DE2B4-8B4B-446A-B609-7A50235B03B7}"/>
                </a:ext>
              </a:extLst>
            </p:cNvPr>
            <p:cNvSpPr>
              <a:spLocks noChangeShapeType="1"/>
            </p:cNvSpPr>
            <p:nvPr/>
          </p:nvSpPr>
          <p:spPr bwMode="auto">
            <a:xfrm>
              <a:off x="3897" y="5411"/>
              <a:ext cx="0" cy="17"/>
            </a:xfrm>
            <a:prstGeom prst="line">
              <a:avLst/>
            </a:prstGeom>
            <a:noFill/>
            <a:ln w="1588">
              <a:solidFill>
                <a:srgbClr val="000000"/>
              </a:solidFill>
              <a:round/>
              <a:headEnd/>
              <a:tailEnd/>
            </a:ln>
          </p:spPr>
          <p:txBody>
            <a:bodyPr/>
            <a:lstStyle/>
            <a:p>
              <a:endParaRPr lang="lv-LV" dirty="0"/>
            </a:p>
          </p:txBody>
        </p:sp>
        <p:sp>
          <p:nvSpPr>
            <p:cNvPr id="116" name="Freeform 121">
              <a:extLst>
                <a:ext uri="{FF2B5EF4-FFF2-40B4-BE49-F238E27FC236}">
                  <a16:creationId xmlns:a16="http://schemas.microsoft.com/office/drawing/2014/main" id="{172E6FD7-361F-4092-87A6-B5593D19AD3E}"/>
                </a:ext>
              </a:extLst>
            </p:cNvPr>
            <p:cNvSpPr>
              <a:spLocks/>
            </p:cNvSpPr>
            <p:nvPr/>
          </p:nvSpPr>
          <p:spPr bwMode="auto">
            <a:xfrm>
              <a:off x="3892" y="5593"/>
              <a:ext cx="389" cy="184"/>
            </a:xfrm>
            <a:custGeom>
              <a:avLst/>
              <a:gdLst>
                <a:gd name="T0" fmla="*/ 0 w 965"/>
                <a:gd name="T1" fmla="*/ 0 h 399"/>
                <a:gd name="T2" fmla="*/ 0 w 965"/>
                <a:gd name="T3" fmla="*/ 0 h 399"/>
                <a:gd name="T4" fmla="*/ 0 w 965"/>
                <a:gd name="T5" fmla="*/ 0 h 399"/>
                <a:gd name="T6" fmla="*/ 0 w 965"/>
                <a:gd name="T7" fmla="*/ 0 h 399"/>
                <a:gd name="T8" fmla="*/ 0 w 965"/>
                <a:gd name="T9" fmla="*/ 0 h 399"/>
                <a:gd name="T10" fmla="*/ 0 w 965"/>
                <a:gd name="T11" fmla="*/ 0 h 399"/>
                <a:gd name="T12" fmla="*/ 0 w 965"/>
                <a:gd name="T13" fmla="*/ 0 h 399"/>
                <a:gd name="T14" fmla="*/ 0 60000 65536"/>
                <a:gd name="T15" fmla="*/ 0 60000 65536"/>
                <a:gd name="T16" fmla="*/ 0 60000 65536"/>
                <a:gd name="T17" fmla="*/ 0 60000 65536"/>
                <a:gd name="T18" fmla="*/ 0 60000 65536"/>
                <a:gd name="T19" fmla="*/ 0 60000 65536"/>
                <a:gd name="T20" fmla="*/ 0 60000 65536"/>
                <a:gd name="T21" fmla="*/ 0 w 965"/>
                <a:gd name="T22" fmla="*/ 0 h 399"/>
                <a:gd name="T23" fmla="*/ 965 w 965"/>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399">
                  <a:moveTo>
                    <a:pt x="301" y="349"/>
                  </a:moveTo>
                  <a:lnTo>
                    <a:pt x="0" y="64"/>
                  </a:lnTo>
                  <a:lnTo>
                    <a:pt x="205" y="105"/>
                  </a:lnTo>
                  <a:lnTo>
                    <a:pt x="205" y="0"/>
                  </a:lnTo>
                  <a:lnTo>
                    <a:pt x="604" y="102"/>
                  </a:lnTo>
                  <a:lnTo>
                    <a:pt x="965" y="399"/>
                  </a:lnTo>
                  <a:lnTo>
                    <a:pt x="301" y="349"/>
                  </a:lnTo>
                  <a:close/>
                </a:path>
              </a:pathLst>
            </a:custGeom>
            <a:solidFill>
              <a:srgbClr val="E0BF7F"/>
            </a:solidFill>
            <a:ln w="1588">
              <a:solidFill>
                <a:srgbClr val="000000"/>
              </a:solidFill>
              <a:prstDash val="solid"/>
              <a:round/>
              <a:headEnd/>
              <a:tailEnd/>
            </a:ln>
          </p:spPr>
          <p:txBody>
            <a:bodyPr/>
            <a:lstStyle/>
            <a:p>
              <a:endParaRPr lang="lv-LV" dirty="0"/>
            </a:p>
          </p:txBody>
        </p:sp>
        <p:sp>
          <p:nvSpPr>
            <p:cNvPr id="117" name="Freeform 122">
              <a:extLst>
                <a:ext uri="{FF2B5EF4-FFF2-40B4-BE49-F238E27FC236}">
                  <a16:creationId xmlns:a16="http://schemas.microsoft.com/office/drawing/2014/main" id="{2D0D9CAA-D385-4129-9FF2-26EA64ADE5CA}"/>
                </a:ext>
              </a:extLst>
            </p:cNvPr>
            <p:cNvSpPr>
              <a:spLocks/>
            </p:cNvSpPr>
            <p:nvPr/>
          </p:nvSpPr>
          <p:spPr bwMode="auto">
            <a:xfrm>
              <a:off x="3794" y="5024"/>
              <a:ext cx="83" cy="338"/>
            </a:xfrm>
            <a:custGeom>
              <a:avLst/>
              <a:gdLst>
                <a:gd name="T0" fmla="*/ 0 w 206"/>
                <a:gd name="T1" fmla="*/ 0 h 735"/>
                <a:gd name="T2" fmla="*/ 0 w 206"/>
                <a:gd name="T3" fmla="*/ 0 h 735"/>
                <a:gd name="T4" fmla="*/ 0 w 206"/>
                <a:gd name="T5" fmla="*/ 0 h 735"/>
                <a:gd name="T6" fmla="*/ 0 w 206"/>
                <a:gd name="T7" fmla="*/ 0 h 735"/>
                <a:gd name="T8" fmla="*/ 0 w 206"/>
                <a:gd name="T9" fmla="*/ 0 h 735"/>
                <a:gd name="T10" fmla="*/ 0 60000 65536"/>
                <a:gd name="T11" fmla="*/ 0 60000 65536"/>
                <a:gd name="T12" fmla="*/ 0 60000 65536"/>
                <a:gd name="T13" fmla="*/ 0 60000 65536"/>
                <a:gd name="T14" fmla="*/ 0 60000 65536"/>
                <a:gd name="T15" fmla="*/ 0 w 206"/>
                <a:gd name="T16" fmla="*/ 0 h 735"/>
                <a:gd name="T17" fmla="*/ 206 w 206"/>
                <a:gd name="T18" fmla="*/ 735 h 735"/>
              </a:gdLst>
              <a:ahLst/>
              <a:cxnLst>
                <a:cxn ang="T10">
                  <a:pos x="T0" y="T1"/>
                </a:cxn>
                <a:cxn ang="T11">
                  <a:pos x="T2" y="T3"/>
                </a:cxn>
                <a:cxn ang="T12">
                  <a:pos x="T4" y="T5"/>
                </a:cxn>
                <a:cxn ang="T13">
                  <a:pos x="T6" y="T7"/>
                </a:cxn>
                <a:cxn ang="T14">
                  <a:pos x="T8" y="T9"/>
                </a:cxn>
              </a:cxnLst>
              <a:rect l="T15" t="T16" r="T17" b="T18"/>
              <a:pathLst>
                <a:path w="206" h="735">
                  <a:moveTo>
                    <a:pt x="0" y="735"/>
                  </a:moveTo>
                  <a:lnTo>
                    <a:pt x="193" y="8"/>
                  </a:lnTo>
                  <a:lnTo>
                    <a:pt x="202" y="0"/>
                  </a:lnTo>
                  <a:lnTo>
                    <a:pt x="206" y="636"/>
                  </a:lnTo>
                  <a:lnTo>
                    <a:pt x="0" y="735"/>
                  </a:lnTo>
                  <a:close/>
                </a:path>
              </a:pathLst>
            </a:custGeom>
            <a:solidFill>
              <a:srgbClr val="E0BF7F"/>
            </a:solidFill>
            <a:ln w="1588">
              <a:solidFill>
                <a:srgbClr val="000000"/>
              </a:solidFill>
              <a:prstDash val="solid"/>
              <a:round/>
              <a:headEnd/>
              <a:tailEnd/>
            </a:ln>
          </p:spPr>
          <p:txBody>
            <a:bodyPr/>
            <a:lstStyle/>
            <a:p>
              <a:endParaRPr lang="lv-LV" dirty="0"/>
            </a:p>
          </p:txBody>
        </p:sp>
        <p:sp>
          <p:nvSpPr>
            <p:cNvPr id="118" name="Freeform 123">
              <a:extLst>
                <a:ext uri="{FF2B5EF4-FFF2-40B4-BE49-F238E27FC236}">
                  <a16:creationId xmlns:a16="http://schemas.microsoft.com/office/drawing/2014/main" id="{82460106-32FC-40E3-9A17-DE2633D52880}"/>
                </a:ext>
              </a:extLst>
            </p:cNvPr>
            <p:cNvSpPr>
              <a:spLocks/>
            </p:cNvSpPr>
            <p:nvPr/>
          </p:nvSpPr>
          <p:spPr bwMode="auto">
            <a:xfrm>
              <a:off x="3762" y="5793"/>
              <a:ext cx="12" cy="190"/>
            </a:xfrm>
            <a:custGeom>
              <a:avLst/>
              <a:gdLst>
                <a:gd name="T0" fmla="*/ 0 w 29"/>
                <a:gd name="T1" fmla="*/ 0 h 414"/>
                <a:gd name="T2" fmla="*/ 0 w 29"/>
                <a:gd name="T3" fmla="*/ 0 h 414"/>
                <a:gd name="T4" fmla="*/ 0 w 29"/>
                <a:gd name="T5" fmla="*/ 0 h 414"/>
                <a:gd name="T6" fmla="*/ 0 w 29"/>
                <a:gd name="T7" fmla="*/ 0 h 414"/>
                <a:gd name="T8" fmla="*/ 0 w 29"/>
                <a:gd name="T9" fmla="*/ 0 h 414"/>
                <a:gd name="T10" fmla="*/ 0 w 29"/>
                <a:gd name="T11" fmla="*/ 0 h 414"/>
                <a:gd name="T12" fmla="*/ 0 w 29"/>
                <a:gd name="T13" fmla="*/ 0 h 414"/>
                <a:gd name="T14" fmla="*/ 0 w 29"/>
                <a:gd name="T15" fmla="*/ 0 h 414"/>
                <a:gd name="T16" fmla="*/ 0 w 29"/>
                <a:gd name="T17" fmla="*/ 0 h 414"/>
                <a:gd name="T18" fmla="*/ 0 w 29"/>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14"/>
                <a:gd name="T32" fmla="*/ 29 w 29"/>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14">
                  <a:moveTo>
                    <a:pt x="0" y="412"/>
                  </a:moveTo>
                  <a:lnTo>
                    <a:pt x="0" y="59"/>
                  </a:lnTo>
                  <a:lnTo>
                    <a:pt x="1" y="43"/>
                  </a:lnTo>
                  <a:lnTo>
                    <a:pt x="4" y="24"/>
                  </a:lnTo>
                  <a:lnTo>
                    <a:pt x="11" y="9"/>
                  </a:lnTo>
                  <a:lnTo>
                    <a:pt x="21" y="0"/>
                  </a:lnTo>
                  <a:lnTo>
                    <a:pt x="26" y="6"/>
                  </a:lnTo>
                  <a:lnTo>
                    <a:pt x="29" y="14"/>
                  </a:lnTo>
                  <a:lnTo>
                    <a:pt x="29" y="414"/>
                  </a:lnTo>
                  <a:lnTo>
                    <a:pt x="0" y="412"/>
                  </a:lnTo>
                  <a:close/>
                </a:path>
              </a:pathLst>
            </a:custGeom>
            <a:solidFill>
              <a:srgbClr val="7FE0FF"/>
            </a:solidFill>
            <a:ln w="1588">
              <a:solidFill>
                <a:srgbClr val="000000"/>
              </a:solidFill>
              <a:prstDash val="solid"/>
              <a:round/>
              <a:headEnd/>
              <a:tailEnd/>
            </a:ln>
          </p:spPr>
          <p:txBody>
            <a:bodyPr/>
            <a:lstStyle/>
            <a:p>
              <a:endParaRPr lang="lv-LV" dirty="0"/>
            </a:p>
          </p:txBody>
        </p:sp>
        <p:sp>
          <p:nvSpPr>
            <p:cNvPr id="119" name="Freeform 124">
              <a:extLst>
                <a:ext uri="{FF2B5EF4-FFF2-40B4-BE49-F238E27FC236}">
                  <a16:creationId xmlns:a16="http://schemas.microsoft.com/office/drawing/2014/main" id="{6C4B748D-69B5-4E88-A20D-C6C6B733EC52}"/>
                </a:ext>
              </a:extLst>
            </p:cNvPr>
            <p:cNvSpPr>
              <a:spLocks/>
            </p:cNvSpPr>
            <p:nvPr/>
          </p:nvSpPr>
          <p:spPr bwMode="auto">
            <a:xfrm>
              <a:off x="3932" y="5777"/>
              <a:ext cx="24" cy="228"/>
            </a:xfrm>
            <a:custGeom>
              <a:avLst/>
              <a:gdLst>
                <a:gd name="T0" fmla="*/ 0 w 60"/>
                <a:gd name="T1" fmla="*/ 0 h 496"/>
                <a:gd name="T2" fmla="*/ 0 w 60"/>
                <a:gd name="T3" fmla="*/ 0 h 496"/>
                <a:gd name="T4" fmla="*/ 0 w 60"/>
                <a:gd name="T5" fmla="*/ 0 h 496"/>
                <a:gd name="T6" fmla="*/ 0 w 60"/>
                <a:gd name="T7" fmla="*/ 0 h 496"/>
                <a:gd name="T8" fmla="*/ 0 w 60"/>
                <a:gd name="T9" fmla="*/ 0 h 496"/>
                <a:gd name="T10" fmla="*/ 0 w 60"/>
                <a:gd name="T11" fmla="*/ 0 h 496"/>
                <a:gd name="T12" fmla="*/ 0 w 60"/>
                <a:gd name="T13" fmla="*/ 0 h 496"/>
                <a:gd name="T14" fmla="*/ 0 w 60"/>
                <a:gd name="T15" fmla="*/ 0 h 496"/>
                <a:gd name="T16" fmla="*/ 0 w 60"/>
                <a:gd name="T17" fmla="*/ 0 h 496"/>
                <a:gd name="T18" fmla="*/ 0 w 60"/>
                <a:gd name="T19" fmla="*/ 0 h 496"/>
                <a:gd name="T20" fmla="*/ 0 w 60"/>
                <a:gd name="T21" fmla="*/ 0 h 496"/>
                <a:gd name="T22" fmla="*/ 0 w 60"/>
                <a:gd name="T23" fmla="*/ 0 h 496"/>
                <a:gd name="T24" fmla="*/ 0 w 60"/>
                <a:gd name="T25" fmla="*/ 0 h 496"/>
                <a:gd name="T26" fmla="*/ 0 w 60"/>
                <a:gd name="T27" fmla="*/ 0 h 4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
                <a:gd name="T43" fmla="*/ 0 h 496"/>
                <a:gd name="T44" fmla="*/ 60 w 60"/>
                <a:gd name="T45" fmla="*/ 496 h 4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 h="496">
                  <a:moveTo>
                    <a:pt x="0" y="490"/>
                  </a:moveTo>
                  <a:lnTo>
                    <a:pt x="0" y="71"/>
                  </a:lnTo>
                  <a:lnTo>
                    <a:pt x="1" y="50"/>
                  </a:lnTo>
                  <a:lnTo>
                    <a:pt x="6" y="30"/>
                  </a:lnTo>
                  <a:lnTo>
                    <a:pt x="15" y="11"/>
                  </a:lnTo>
                  <a:lnTo>
                    <a:pt x="21" y="5"/>
                  </a:lnTo>
                  <a:lnTo>
                    <a:pt x="29" y="0"/>
                  </a:lnTo>
                  <a:lnTo>
                    <a:pt x="35" y="3"/>
                  </a:lnTo>
                  <a:lnTo>
                    <a:pt x="40" y="8"/>
                  </a:lnTo>
                  <a:lnTo>
                    <a:pt x="51" y="25"/>
                  </a:lnTo>
                  <a:lnTo>
                    <a:pt x="57" y="45"/>
                  </a:lnTo>
                  <a:lnTo>
                    <a:pt x="60" y="68"/>
                  </a:lnTo>
                  <a:lnTo>
                    <a:pt x="60" y="496"/>
                  </a:lnTo>
                  <a:lnTo>
                    <a:pt x="0" y="490"/>
                  </a:lnTo>
                  <a:close/>
                </a:path>
              </a:pathLst>
            </a:custGeom>
            <a:solidFill>
              <a:srgbClr val="7FE0FF"/>
            </a:solidFill>
            <a:ln w="1588">
              <a:solidFill>
                <a:srgbClr val="000000"/>
              </a:solidFill>
              <a:prstDash val="solid"/>
              <a:round/>
              <a:headEnd/>
              <a:tailEnd/>
            </a:ln>
          </p:spPr>
          <p:txBody>
            <a:bodyPr/>
            <a:lstStyle/>
            <a:p>
              <a:endParaRPr lang="lv-LV" dirty="0"/>
            </a:p>
          </p:txBody>
        </p:sp>
        <p:sp>
          <p:nvSpPr>
            <p:cNvPr id="120" name="Freeform 125">
              <a:extLst>
                <a:ext uri="{FF2B5EF4-FFF2-40B4-BE49-F238E27FC236}">
                  <a16:creationId xmlns:a16="http://schemas.microsoft.com/office/drawing/2014/main" id="{C2CE24C1-4A09-41BE-AE86-39AAAB8ED202}"/>
                </a:ext>
              </a:extLst>
            </p:cNvPr>
            <p:cNvSpPr>
              <a:spLocks/>
            </p:cNvSpPr>
            <p:nvPr/>
          </p:nvSpPr>
          <p:spPr bwMode="auto">
            <a:xfrm>
              <a:off x="3838" y="5736"/>
              <a:ext cx="25" cy="271"/>
            </a:xfrm>
            <a:custGeom>
              <a:avLst/>
              <a:gdLst>
                <a:gd name="T0" fmla="*/ 0 w 63"/>
                <a:gd name="T1" fmla="*/ 0 h 590"/>
                <a:gd name="T2" fmla="*/ 0 w 63"/>
                <a:gd name="T3" fmla="*/ 0 h 590"/>
                <a:gd name="T4" fmla="*/ 0 w 63"/>
                <a:gd name="T5" fmla="*/ 0 h 590"/>
                <a:gd name="T6" fmla="*/ 0 w 63"/>
                <a:gd name="T7" fmla="*/ 0 h 590"/>
                <a:gd name="T8" fmla="*/ 0 w 63"/>
                <a:gd name="T9" fmla="*/ 0 h 590"/>
                <a:gd name="T10" fmla="*/ 0 w 63"/>
                <a:gd name="T11" fmla="*/ 0 h 590"/>
                <a:gd name="T12" fmla="*/ 0 w 63"/>
                <a:gd name="T13" fmla="*/ 0 h 590"/>
                <a:gd name="T14" fmla="*/ 0 w 63"/>
                <a:gd name="T15" fmla="*/ 0 h 590"/>
                <a:gd name="T16" fmla="*/ 0 w 63"/>
                <a:gd name="T17" fmla="*/ 0 h 590"/>
                <a:gd name="T18" fmla="*/ 0 w 63"/>
                <a:gd name="T19" fmla="*/ 0 h 590"/>
                <a:gd name="T20" fmla="*/ 0 w 63"/>
                <a:gd name="T21" fmla="*/ 0 h 590"/>
                <a:gd name="T22" fmla="*/ 0 w 63"/>
                <a:gd name="T23" fmla="*/ 0 h 590"/>
                <a:gd name="T24" fmla="*/ 0 w 63"/>
                <a:gd name="T25" fmla="*/ 0 h 590"/>
                <a:gd name="T26" fmla="*/ 0 w 63"/>
                <a:gd name="T27" fmla="*/ 0 h 590"/>
                <a:gd name="T28" fmla="*/ 0 w 63"/>
                <a:gd name="T29" fmla="*/ 0 h 5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590"/>
                <a:gd name="T47" fmla="*/ 63 w 63"/>
                <a:gd name="T48" fmla="*/ 590 h 5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590">
                  <a:moveTo>
                    <a:pt x="0" y="583"/>
                  </a:moveTo>
                  <a:lnTo>
                    <a:pt x="0" y="113"/>
                  </a:lnTo>
                  <a:lnTo>
                    <a:pt x="0" y="94"/>
                  </a:lnTo>
                  <a:lnTo>
                    <a:pt x="3" y="75"/>
                  </a:lnTo>
                  <a:lnTo>
                    <a:pt x="12" y="45"/>
                  </a:lnTo>
                  <a:lnTo>
                    <a:pt x="16" y="32"/>
                  </a:lnTo>
                  <a:lnTo>
                    <a:pt x="24" y="19"/>
                  </a:lnTo>
                  <a:lnTo>
                    <a:pt x="31" y="8"/>
                  </a:lnTo>
                  <a:lnTo>
                    <a:pt x="40" y="0"/>
                  </a:lnTo>
                  <a:lnTo>
                    <a:pt x="50" y="18"/>
                  </a:lnTo>
                  <a:lnTo>
                    <a:pt x="58" y="40"/>
                  </a:lnTo>
                  <a:lnTo>
                    <a:pt x="62" y="66"/>
                  </a:lnTo>
                  <a:lnTo>
                    <a:pt x="63" y="95"/>
                  </a:lnTo>
                  <a:lnTo>
                    <a:pt x="63" y="590"/>
                  </a:lnTo>
                  <a:lnTo>
                    <a:pt x="0" y="583"/>
                  </a:lnTo>
                  <a:close/>
                </a:path>
              </a:pathLst>
            </a:custGeom>
            <a:solidFill>
              <a:srgbClr val="C1A060"/>
            </a:solidFill>
            <a:ln w="1588">
              <a:solidFill>
                <a:srgbClr val="000000"/>
              </a:solidFill>
              <a:prstDash val="solid"/>
              <a:round/>
              <a:headEnd/>
              <a:tailEnd/>
            </a:ln>
          </p:spPr>
          <p:txBody>
            <a:bodyPr/>
            <a:lstStyle/>
            <a:p>
              <a:endParaRPr lang="lv-LV" dirty="0"/>
            </a:p>
          </p:txBody>
        </p:sp>
        <p:sp>
          <p:nvSpPr>
            <p:cNvPr id="121" name="Freeform 126">
              <a:extLst>
                <a:ext uri="{FF2B5EF4-FFF2-40B4-BE49-F238E27FC236}">
                  <a16:creationId xmlns:a16="http://schemas.microsoft.com/office/drawing/2014/main" id="{CB5FB23D-1EA9-4C96-B6C6-3DF061BD7728}"/>
                </a:ext>
              </a:extLst>
            </p:cNvPr>
            <p:cNvSpPr>
              <a:spLocks/>
            </p:cNvSpPr>
            <p:nvPr/>
          </p:nvSpPr>
          <p:spPr bwMode="auto">
            <a:xfrm>
              <a:off x="4010" y="5754"/>
              <a:ext cx="271" cy="28"/>
            </a:xfrm>
            <a:custGeom>
              <a:avLst/>
              <a:gdLst>
                <a:gd name="T0" fmla="*/ 0 w 672"/>
                <a:gd name="T1" fmla="*/ 0 h 61"/>
                <a:gd name="T2" fmla="*/ 0 w 672"/>
                <a:gd name="T3" fmla="*/ 0 h 61"/>
                <a:gd name="T4" fmla="*/ 0 w 672"/>
                <a:gd name="T5" fmla="*/ 0 h 61"/>
                <a:gd name="T6" fmla="*/ 0 w 672"/>
                <a:gd name="T7" fmla="*/ 0 h 61"/>
                <a:gd name="T8" fmla="*/ 0 w 672"/>
                <a:gd name="T9" fmla="*/ 0 h 61"/>
                <a:gd name="T10" fmla="*/ 0 60000 65536"/>
                <a:gd name="T11" fmla="*/ 0 60000 65536"/>
                <a:gd name="T12" fmla="*/ 0 60000 65536"/>
                <a:gd name="T13" fmla="*/ 0 60000 65536"/>
                <a:gd name="T14" fmla="*/ 0 60000 65536"/>
                <a:gd name="T15" fmla="*/ 0 w 672"/>
                <a:gd name="T16" fmla="*/ 0 h 61"/>
                <a:gd name="T17" fmla="*/ 672 w 672"/>
                <a:gd name="T18" fmla="*/ 61 h 61"/>
              </a:gdLst>
              <a:ahLst/>
              <a:cxnLst>
                <a:cxn ang="T10">
                  <a:pos x="T0" y="T1"/>
                </a:cxn>
                <a:cxn ang="T11">
                  <a:pos x="T2" y="T3"/>
                </a:cxn>
                <a:cxn ang="T12">
                  <a:pos x="T4" y="T5"/>
                </a:cxn>
                <a:cxn ang="T13">
                  <a:pos x="T6" y="T7"/>
                </a:cxn>
                <a:cxn ang="T14">
                  <a:pos x="T8" y="T9"/>
                </a:cxn>
              </a:cxnLst>
              <a:rect l="T15" t="T16" r="T17" b="T18"/>
              <a:pathLst>
                <a:path w="672" h="61">
                  <a:moveTo>
                    <a:pt x="0" y="19"/>
                  </a:moveTo>
                  <a:lnTo>
                    <a:pt x="8" y="0"/>
                  </a:lnTo>
                  <a:lnTo>
                    <a:pt x="672" y="50"/>
                  </a:lnTo>
                  <a:lnTo>
                    <a:pt x="671" y="61"/>
                  </a:lnTo>
                  <a:lnTo>
                    <a:pt x="0" y="19"/>
                  </a:lnTo>
                  <a:close/>
                </a:path>
              </a:pathLst>
            </a:custGeom>
            <a:noFill/>
            <a:ln w="1588">
              <a:solidFill>
                <a:srgbClr val="000000"/>
              </a:solidFill>
              <a:prstDash val="solid"/>
              <a:round/>
              <a:headEnd/>
              <a:tailEnd/>
            </a:ln>
          </p:spPr>
          <p:txBody>
            <a:bodyPr/>
            <a:lstStyle/>
            <a:p>
              <a:endParaRPr lang="lv-LV" dirty="0"/>
            </a:p>
          </p:txBody>
        </p:sp>
        <p:sp>
          <p:nvSpPr>
            <p:cNvPr id="122" name="Freeform 127">
              <a:extLst>
                <a:ext uri="{FF2B5EF4-FFF2-40B4-BE49-F238E27FC236}">
                  <a16:creationId xmlns:a16="http://schemas.microsoft.com/office/drawing/2014/main" id="{29DF46BB-88B3-45ED-8D11-8AFA77AA5D63}"/>
                </a:ext>
              </a:extLst>
            </p:cNvPr>
            <p:cNvSpPr>
              <a:spLocks/>
            </p:cNvSpPr>
            <p:nvPr/>
          </p:nvSpPr>
          <p:spPr bwMode="auto">
            <a:xfrm>
              <a:off x="3876" y="5024"/>
              <a:ext cx="82" cy="340"/>
            </a:xfrm>
            <a:custGeom>
              <a:avLst/>
              <a:gdLst>
                <a:gd name="T0" fmla="*/ 0 w 205"/>
                <a:gd name="T1" fmla="*/ 0 h 738"/>
                <a:gd name="T2" fmla="*/ 0 w 205"/>
                <a:gd name="T3" fmla="*/ 0 h 738"/>
                <a:gd name="T4" fmla="*/ 0 w 205"/>
                <a:gd name="T5" fmla="*/ 0 h 738"/>
                <a:gd name="T6" fmla="*/ 0 w 205"/>
                <a:gd name="T7" fmla="*/ 0 h 738"/>
                <a:gd name="T8" fmla="*/ 0 w 205"/>
                <a:gd name="T9" fmla="*/ 0 h 738"/>
                <a:gd name="T10" fmla="*/ 0 60000 65536"/>
                <a:gd name="T11" fmla="*/ 0 60000 65536"/>
                <a:gd name="T12" fmla="*/ 0 60000 65536"/>
                <a:gd name="T13" fmla="*/ 0 60000 65536"/>
                <a:gd name="T14" fmla="*/ 0 60000 65536"/>
                <a:gd name="T15" fmla="*/ 0 w 205"/>
                <a:gd name="T16" fmla="*/ 0 h 738"/>
                <a:gd name="T17" fmla="*/ 205 w 205"/>
                <a:gd name="T18" fmla="*/ 738 h 738"/>
              </a:gdLst>
              <a:ahLst/>
              <a:cxnLst>
                <a:cxn ang="T10">
                  <a:pos x="T0" y="T1"/>
                </a:cxn>
                <a:cxn ang="T11">
                  <a:pos x="T2" y="T3"/>
                </a:cxn>
                <a:cxn ang="T12">
                  <a:pos x="T4" y="T5"/>
                </a:cxn>
                <a:cxn ang="T13">
                  <a:pos x="T6" y="T7"/>
                </a:cxn>
                <a:cxn ang="T14">
                  <a:pos x="T8" y="T9"/>
                </a:cxn>
              </a:cxnLst>
              <a:rect l="T15" t="T16" r="T17" b="T18"/>
              <a:pathLst>
                <a:path w="205" h="738">
                  <a:moveTo>
                    <a:pt x="4" y="636"/>
                  </a:moveTo>
                  <a:lnTo>
                    <a:pt x="0" y="0"/>
                  </a:lnTo>
                  <a:lnTo>
                    <a:pt x="12" y="9"/>
                  </a:lnTo>
                  <a:lnTo>
                    <a:pt x="205" y="738"/>
                  </a:lnTo>
                  <a:lnTo>
                    <a:pt x="4" y="636"/>
                  </a:lnTo>
                  <a:close/>
                </a:path>
              </a:pathLst>
            </a:custGeom>
            <a:solidFill>
              <a:srgbClr val="C1A060"/>
            </a:solidFill>
            <a:ln w="1588">
              <a:solidFill>
                <a:srgbClr val="000000"/>
              </a:solidFill>
              <a:prstDash val="solid"/>
              <a:round/>
              <a:headEnd/>
              <a:tailEnd/>
            </a:ln>
          </p:spPr>
          <p:txBody>
            <a:bodyPr/>
            <a:lstStyle/>
            <a:p>
              <a:endParaRPr lang="lv-LV" dirty="0"/>
            </a:p>
          </p:txBody>
        </p:sp>
        <p:sp>
          <p:nvSpPr>
            <p:cNvPr id="123" name="Freeform 128">
              <a:extLst>
                <a:ext uri="{FF2B5EF4-FFF2-40B4-BE49-F238E27FC236}">
                  <a16:creationId xmlns:a16="http://schemas.microsoft.com/office/drawing/2014/main" id="{A847E372-63BF-4FC7-AFF1-018852AA0F2E}"/>
                </a:ext>
              </a:extLst>
            </p:cNvPr>
            <p:cNvSpPr>
              <a:spLocks/>
            </p:cNvSpPr>
            <p:nvPr/>
          </p:nvSpPr>
          <p:spPr bwMode="auto">
            <a:xfrm>
              <a:off x="3706" y="5673"/>
              <a:ext cx="69" cy="120"/>
            </a:xfrm>
            <a:custGeom>
              <a:avLst/>
              <a:gdLst>
                <a:gd name="T0" fmla="*/ 0 w 169"/>
                <a:gd name="T1" fmla="*/ 0 h 261"/>
                <a:gd name="T2" fmla="*/ 0 w 169"/>
                <a:gd name="T3" fmla="*/ 0 h 261"/>
                <a:gd name="T4" fmla="*/ 0 w 169"/>
                <a:gd name="T5" fmla="*/ 0 h 261"/>
                <a:gd name="T6" fmla="*/ 0 w 169"/>
                <a:gd name="T7" fmla="*/ 0 h 261"/>
                <a:gd name="T8" fmla="*/ 0 w 169"/>
                <a:gd name="T9" fmla="*/ 0 h 261"/>
                <a:gd name="T10" fmla="*/ 0 w 169"/>
                <a:gd name="T11" fmla="*/ 0 h 261"/>
                <a:gd name="T12" fmla="*/ 0 60000 65536"/>
                <a:gd name="T13" fmla="*/ 0 60000 65536"/>
                <a:gd name="T14" fmla="*/ 0 60000 65536"/>
                <a:gd name="T15" fmla="*/ 0 60000 65536"/>
                <a:gd name="T16" fmla="*/ 0 60000 65536"/>
                <a:gd name="T17" fmla="*/ 0 60000 65536"/>
                <a:gd name="T18" fmla="*/ 0 w 169"/>
                <a:gd name="T19" fmla="*/ 0 h 261"/>
                <a:gd name="T20" fmla="*/ 169 w 16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69" h="261">
                  <a:moveTo>
                    <a:pt x="0" y="259"/>
                  </a:moveTo>
                  <a:lnTo>
                    <a:pt x="169" y="0"/>
                  </a:lnTo>
                  <a:lnTo>
                    <a:pt x="169" y="67"/>
                  </a:lnTo>
                  <a:lnTo>
                    <a:pt x="72" y="216"/>
                  </a:lnTo>
                  <a:lnTo>
                    <a:pt x="72" y="261"/>
                  </a:lnTo>
                  <a:lnTo>
                    <a:pt x="0" y="259"/>
                  </a:lnTo>
                  <a:close/>
                </a:path>
              </a:pathLst>
            </a:custGeom>
            <a:solidFill>
              <a:srgbClr val="BFBFA0"/>
            </a:solidFill>
            <a:ln w="9525">
              <a:noFill/>
              <a:round/>
              <a:headEnd/>
              <a:tailEnd/>
            </a:ln>
          </p:spPr>
          <p:txBody>
            <a:bodyPr/>
            <a:lstStyle/>
            <a:p>
              <a:endParaRPr lang="lv-LV" dirty="0"/>
            </a:p>
          </p:txBody>
        </p:sp>
        <p:sp>
          <p:nvSpPr>
            <p:cNvPr id="124" name="Freeform 129">
              <a:extLst>
                <a:ext uri="{FF2B5EF4-FFF2-40B4-BE49-F238E27FC236}">
                  <a16:creationId xmlns:a16="http://schemas.microsoft.com/office/drawing/2014/main" id="{B8FB4592-1D3E-4004-A76E-80E0F814ABC6}"/>
                </a:ext>
              </a:extLst>
            </p:cNvPr>
            <p:cNvSpPr>
              <a:spLocks/>
            </p:cNvSpPr>
            <p:nvPr/>
          </p:nvSpPr>
          <p:spPr bwMode="auto">
            <a:xfrm>
              <a:off x="3819" y="5362"/>
              <a:ext cx="41" cy="67"/>
            </a:xfrm>
            <a:custGeom>
              <a:avLst/>
              <a:gdLst>
                <a:gd name="T0" fmla="*/ 0 w 100"/>
                <a:gd name="T1" fmla="*/ 0 h 146"/>
                <a:gd name="T2" fmla="*/ 0 w 100"/>
                <a:gd name="T3" fmla="*/ 0 h 146"/>
                <a:gd name="T4" fmla="*/ 0 w 100"/>
                <a:gd name="T5" fmla="*/ 0 h 146"/>
                <a:gd name="T6" fmla="*/ 0 w 100"/>
                <a:gd name="T7" fmla="*/ 0 h 146"/>
                <a:gd name="T8" fmla="*/ 0 w 100"/>
                <a:gd name="T9" fmla="*/ 0 h 146"/>
                <a:gd name="T10" fmla="*/ 0 w 100"/>
                <a:gd name="T11" fmla="*/ 0 h 146"/>
                <a:gd name="T12" fmla="*/ 0 w 100"/>
                <a:gd name="T13" fmla="*/ 0 h 146"/>
                <a:gd name="T14" fmla="*/ 0 w 100"/>
                <a:gd name="T15" fmla="*/ 0 h 146"/>
                <a:gd name="T16" fmla="*/ 0 w 100"/>
                <a:gd name="T17" fmla="*/ 0 h 146"/>
                <a:gd name="T18" fmla="*/ 0 w 100"/>
                <a:gd name="T19" fmla="*/ 0 h 146"/>
                <a:gd name="T20" fmla="*/ 0 w 100"/>
                <a:gd name="T21" fmla="*/ 0 h 146"/>
                <a:gd name="T22" fmla="*/ 0 w 100"/>
                <a:gd name="T23" fmla="*/ 0 h 146"/>
                <a:gd name="T24" fmla="*/ 0 w 100"/>
                <a:gd name="T25" fmla="*/ 0 h 146"/>
                <a:gd name="T26" fmla="*/ 0 w 100"/>
                <a:gd name="T27" fmla="*/ 0 h 146"/>
                <a:gd name="T28" fmla="*/ 0 w 100"/>
                <a:gd name="T29" fmla="*/ 0 h 146"/>
                <a:gd name="T30" fmla="*/ 0 w 100"/>
                <a:gd name="T31" fmla="*/ 0 h 146"/>
                <a:gd name="T32" fmla="*/ 0 w 100"/>
                <a:gd name="T33" fmla="*/ 0 h 146"/>
                <a:gd name="T34" fmla="*/ 0 w 100"/>
                <a:gd name="T35" fmla="*/ 0 h 146"/>
                <a:gd name="T36" fmla="*/ 0 w 100"/>
                <a:gd name="T37" fmla="*/ 0 h 146"/>
                <a:gd name="T38" fmla="*/ 0 w 100"/>
                <a:gd name="T39" fmla="*/ 0 h 146"/>
                <a:gd name="T40" fmla="*/ 0 w 100"/>
                <a:gd name="T41" fmla="*/ 0 h 146"/>
                <a:gd name="T42" fmla="*/ 0 w 100"/>
                <a:gd name="T43" fmla="*/ 0 h 146"/>
                <a:gd name="T44" fmla="*/ 0 w 100"/>
                <a:gd name="T45" fmla="*/ 0 h 146"/>
                <a:gd name="T46" fmla="*/ 0 w 100"/>
                <a:gd name="T47" fmla="*/ 0 h 146"/>
                <a:gd name="T48" fmla="*/ 0 w 100"/>
                <a:gd name="T49" fmla="*/ 0 h 146"/>
                <a:gd name="T50" fmla="*/ 0 w 100"/>
                <a:gd name="T51" fmla="*/ 0 h 146"/>
                <a:gd name="T52" fmla="*/ 0 w 100"/>
                <a:gd name="T53" fmla="*/ 0 h 146"/>
                <a:gd name="T54" fmla="*/ 0 w 100"/>
                <a:gd name="T55" fmla="*/ 0 h 1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146"/>
                <a:gd name="T86" fmla="*/ 100 w 100"/>
                <a:gd name="T87" fmla="*/ 146 h 1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146">
                  <a:moveTo>
                    <a:pt x="0" y="129"/>
                  </a:moveTo>
                  <a:lnTo>
                    <a:pt x="1" y="111"/>
                  </a:lnTo>
                  <a:lnTo>
                    <a:pt x="3" y="93"/>
                  </a:lnTo>
                  <a:lnTo>
                    <a:pt x="7" y="73"/>
                  </a:lnTo>
                  <a:lnTo>
                    <a:pt x="13" y="56"/>
                  </a:lnTo>
                  <a:lnTo>
                    <a:pt x="21" y="40"/>
                  </a:lnTo>
                  <a:lnTo>
                    <a:pt x="32" y="25"/>
                  </a:lnTo>
                  <a:lnTo>
                    <a:pt x="44" y="14"/>
                  </a:lnTo>
                  <a:lnTo>
                    <a:pt x="61" y="4"/>
                  </a:lnTo>
                  <a:lnTo>
                    <a:pt x="69" y="1"/>
                  </a:lnTo>
                  <a:lnTo>
                    <a:pt x="77" y="0"/>
                  </a:lnTo>
                  <a:lnTo>
                    <a:pt x="82" y="7"/>
                  </a:lnTo>
                  <a:lnTo>
                    <a:pt x="88" y="14"/>
                  </a:lnTo>
                  <a:lnTo>
                    <a:pt x="95" y="33"/>
                  </a:lnTo>
                  <a:lnTo>
                    <a:pt x="99" y="53"/>
                  </a:lnTo>
                  <a:lnTo>
                    <a:pt x="100" y="70"/>
                  </a:lnTo>
                  <a:lnTo>
                    <a:pt x="100" y="146"/>
                  </a:lnTo>
                  <a:lnTo>
                    <a:pt x="94" y="125"/>
                  </a:lnTo>
                  <a:lnTo>
                    <a:pt x="83" y="106"/>
                  </a:lnTo>
                  <a:lnTo>
                    <a:pt x="70" y="91"/>
                  </a:lnTo>
                  <a:lnTo>
                    <a:pt x="61" y="85"/>
                  </a:lnTo>
                  <a:lnTo>
                    <a:pt x="52" y="80"/>
                  </a:lnTo>
                  <a:lnTo>
                    <a:pt x="37" y="77"/>
                  </a:lnTo>
                  <a:lnTo>
                    <a:pt x="25" y="82"/>
                  </a:lnTo>
                  <a:lnTo>
                    <a:pt x="17" y="90"/>
                  </a:lnTo>
                  <a:lnTo>
                    <a:pt x="10" y="101"/>
                  </a:lnTo>
                  <a:lnTo>
                    <a:pt x="4" y="115"/>
                  </a:lnTo>
                  <a:lnTo>
                    <a:pt x="0" y="129"/>
                  </a:lnTo>
                  <a:close/>
                </a:path>
              </a:pathLst>
            </a:custGeom>
            <a:solidFill>
              <a:srgbClr val="BFBFA0"/>
            </a:solidFill>
            <a:ln w="9525">
              <a:noFill/>
              <a:round/>
              <a:headEnd/>
              <a:tailEnd/>
            </a:ln>
          </p:spPr>
          <p:txBody>
            <a:bodyPr/>
            <a:lstStyle/>
            <a:p>
              <a:endParaRPr lang="lv-LV" dirty="0"/>
            </a:p>
          </p:txBody>
        </p:sp>
        <p:sp>
          <p:nvSpPr>
            <p:cNvPr id="125" name="Freeform 130">
              <a:extLst>
                <a:ext uri="{FF2B5EF4-FFF2-40B4-BE49-F238E27FC236}">
                  <a16:creationId xmlns:a16="http://schemas.microsoft.com/office/drawing/2014/main" id="{52C609BA-75B0-4C73-8415-6AFA39C7ACDD}"/>
                </a:ext>
              </a:extLst>
            </p:cNvPr>
            <p:cNvSpPr>
              <a:spLocks/>
            </p:cNvSpPr>
            <p:nvPr/>
          </p:nvSpPr>
          <p:spPr bwMode="auto">
            <a:xfrm>
              <a:off x="3897" y="5362"/>
              <a:ext cx="34" cy="49"/>
            </a:xfrm>
            <a:custGeom>
              <a:avLst/>
              <a:gdLst>
                <a:gd name="T0" fmla="*/ 0 w 86"/>
                <a:gd name="T1" fmla="*/ 0 h 107"/>
                <a:gd name="T2" fmla="*/ 0 w 86"/>
                <a:gd name="T3" fmla="*/ 0 h 107"/>
                <a:gd name="T4" fmla="*/ 0 w 86"/>
                <a:gd name="T5" fmla="*/ 0 h 107"/>
                <a:gd name="T6" fmla="*/ 0 w 86"/>
                <a:gd name="T7" fmla="*/ 0 h 107"/>
                <a:gd name="T8" fmla="*/ 0 w 86"/>
                <a:gd name="T9" fmla="*/ 0 h 107"/>
                <a:gd name="T10" fmla="*/ 0 w 86"/>
                <a:gd name="T11" fmla="*/ 0 h 107"/>
                <a:gd name="T12" fmla="*/ 0 w 86"/>
                <a:gd name="T13" fmla="*/ 0 h 107"/>
                <a:gd name="T14" fmla="*/ 0 w 86"/>
                <a:gd name="T15" fmla="*/ 0 h 107"/>
                <a:gd name="T16" fmla="*/ 0 w 86"/>
                <a:gd name="T17" fmla="*/ 0 h 107"/>
                <a:gd name="T18" fmla="*/ 0 w 86"/>
                <a:gd name="T19" fmla="*/ 0 h 107"/>
                <a:gd name="T20" fmla="*/ 0 w 86"/>
                <a:gd name="T21" fmla="*/ 0 h 107"/>
                <a:gd name="T22" fmla="*/ 0 w 86"/>
                <a:gd name="T23" fmla="*/ 0 h 107"/>
                <a:gd name="T24" fmla="*/ 0 w 86"/>
                <a:gd name="T25" fmla="*/ 0 h 107"/>
                <a:gd name="T26" fmla="*/ 0 w 86"/>
                <a:gd name="T27" fmla="*/ 0 h 107"/>
                <a:gd name="T28" fmla="*/ 0 w 86"/>
                <a:gd name="T29" fmla="*/ 0 h 107"/>
                <a:gd name="T30" fmla="*/ 0 w 86"/>
                <a:gd name="T31" fmla="*/ 0 h 107"/>
                <a:gd name="T32" fmla="*/ 0 w 86"/>
                <a:gd name="T33" fmla="*/ 0 h 107"/>
                <a:gd name="T34" fmla="*/ 0 w 86"/>
                <a:gd name="T35" fmla="*/ 0 h 107"/>
                <a:gd name="T36" fmla="*/ 0 w 86"/>
                <a:gd name="T37" fmla="*/ 0 h 107"/>
                <a:gd name="T38" fmla="*/ 0 w 86"/>
                <a:gd name="T39" fmla="*/ 0 h 107"/>
                <a:gd name="T40" fmla="*/ 0 w 86"/>
                <a:gd name="T41" fmla="*/ 0 h 107"/>
                <a:gd name="T42" fmla="*/ 0 w 86"/>
                <a:gd name="T43" fmla="*/ 0 h 107"/>
                <a:gd name="T44" fmla="*/ 0 w 86"/>
                <a:gd name="T45" fmla="*/ 0 h 107"/>
                <a:gd name="T46" fmla="*/ 0 w 86"/>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107"/>
                <a:gd name="T74" fmla="*/ 86 w 86"/>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107">
                  <a:moveTo>
                    <a:pt x="0" y="107"/>
                  </a:moveTo>
                  <a:lnTo>
                    <a:pt x="0" y="72"/>
                  </a:lnTo>
                  <a:lnTo>
                    <a:pt x="1" y="55"/>
                  </a:lnTo>
                  <a:lnTo>
                    <a:pt x="5" y="34"/>
                  </a:lnTo>
                  <a:lnTo>
                    <a:pt x="12" y="16"/>
                  </a:lnTo>
                  <a:lnTo>
                    <a:pt x="18" y="8"/>
                  </a:lnTo>
                  <a:lnTo>
                    <a:pt x="22" y="0"/>
                  </a:lnTo>
                  <a:lnTo>
                    <a:pt x="34" y="3"/>
                  </a:lnTo>
                  <a:lnTo>
                    <a:pt x="45" y="11"/>
                  </a:lnTo>
                  <a:lnTo>
                    <a:pt x="54" y="21"/>
                  </a:lnTo>
                  <a:lnTo>
                    <a:pt x="63" y="32"/>
                  </a:lnTo>
                  <a:lnTo>
                    <a:pt x="70" y="45"/>
                  </a:lnTo>
                  <a:lnTo>
                    <a:pt x="81" y="75"/>
                  </a:lnTo>
                  <a:lnTo>
                    <a:pt x="86" y="105"/>
                  </a:lnTo>
                  <a:lnTo>
                    <a:pt x="79" y="92"/>
                  </a:lnTo>
                  <a:lnTo>
                    <a:pt x="69" y="82"/>
                  </a:lnTo>
                  <a:lnTo>
                    <a:pt x="62" y="79"/>
                  </a:lnTo>
                  <a:lnTo>
                    <a:pt x="54" y="76"/>
                  </a:lnTo>
                  <a:lnTo>
                    <a:pt x="46" y="77"/>
                  </a:lnTo>
                  <a:lnTo>
                    <a:pt x="36" y="79"/>
                  </a:lnTo>
                  <a:lnTo>
                    <a:pt x="24" y="85"/>
                  </a:lnTo>
                  <a:lnTo>
                    <a:pt x="15" y="92"/>
                  </a:lnTo>
                  <a:lnTo>
                    <a:pt x="6" y="99"/>
                  </a:lnTo>
                  <a:lnTo>
                    <a:pt x="0" y="107"/>
                  </a:lnTo>
                  <a:close/>
                </a:path>
              </a:pathLst>
            </a:custGeom>
            <a:solidFill>
              <a:srgbClr val="BFBFA0"/>
            </a:solidFill>
            <a:ln w="9525">
              <a:noFill/>
              <a:round/>
              <a:headEnd/>
              <a:tailEnd/>
            </a:ln>
          </p:spPr>
          <p:txBody>
            <a:bodyPr/>
            <a:lstStyle/>
            <a:p>
              <a:endParaRPr lang="lv-LV" dirty="0"/>
            </a:p>
          </p:txBody>
        </p:sp>
        <p:sp>
          <p:nvSpPr>
            <p:cNvPr id="126" name="Freeform 131">
              <a:extLst>
                <a:ext uri="{FF2B5EF4-FFF2-40B4-BE49-F238E27FC236}">
                  <a16:creationId xmlns:a16="http://schemas.microsoft.com/office/drawing/2014/main" id="{9BF049C1-DB4B-4C22-89BD-14BDA81A7656}"/>
                </a:ext>
              </a:extLst>
            </p:cNvPr>
            <p:cNvSpPr>
              <a:spLocks/>
            </p:cNvSpPr>
            <p:nvPr/>
          </p:nvSpPr>
          <p:spPr bwMode="auto">
            <a:xfrm>
              <a:off x="3706" y="5673"/>
              <a:ext cx="69" cy="120"/>
            </a:xfrm>
            <a:custGeom>
              <a:avLst/>
              <a:gdLst>
                <a:gd name="T0" fmla="*/ 0 w 169"/>
                <a:gd name="T1" fmla="*/ 0 h 261"/>
                <a:gd name="T2" fmla="*/ 0 w 169"/>
                <a:gd name="T3" fmla="*/ 0 h 261"/>
                <a:gd name="T4" fmla="*/ 0 w 169"/>
                <a:gd name="T5" fmla="*/ 0 h 261"/>
                <a:gd name="T6" fmla="*/ 0 w 169"/>
                <a:gd name="T7" fmla="*/ 0 h 261"/>
                <a:gd name="T8" fmla="*/ 0 w 169"/>
                <a:gd name="T9" fmla="*/ 0 h 261"/>
                <a:gd name="T10" fmla="*/ 0 w 169"/>
                <a:gd name="T11" fmla="*/ 0 h 261"/>
                <a:gd name="T12" fmla="*/ 0 60000 65536"/>
                <a:gd name="T13" fmla="*/ 0 60000 65536"/>
                <a:gd name="T14" fmla="*/ 0 60000 65536"/>
                <a:gd name="T15" fmla="*/ 0 60000 65536"/>
                <a:gd name="T16" fmla="*/ 0 60000 65536"/>
                <a:gd name="T17" fmla="*/ 0 60000 65536"/>
                <a:gd name="T18" fmla="*/ 0 w 169"/>
                <a:gd name="T19" fmla="*/ 0 h 261"/>
                <a:gd name="T20" fmla="*/ 169 w 16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69" h="261">
                  <a:moveTo>
                    <a:pt x="0" y="259"/>
                  </a:moveTo>
                  <a:lnTo>
                    <a:pt x="169" y="0"/>
                  </a:lnTo>
                  <a:lnTo>
                    <a:pt x="169" y="67"/>
                  </a:lnTo>
                  <a:lnTo>
                    <a:pt x="72" y="216"/>
                  </a:lnTo>
                  <a:lnTo>
                    <a:pt x="72" y="261"/>
                  </a:lnTo>
                  <a:lnTo>
                    <a:pt x="0" y="259"/>
                  </a:lnTo>
                  <a:close/>
                </a:path>
              </a:pathLst>
            </a:custGeom>
            <a:noFill/>
            <a:ln w="1588">
              <a:solidFill>
                <a:srgbClr val="000000"/>
              </a:solidFill>
              <a:prstDash val="solid"/>
              <a:round/>
              <a:headEnd/>
              <a:tailEnd/>
            </a:ln>
          </p:spPr>
          <p:txBody>
            <a:bodyPr/>
            <a:lstStyle/>
            <a:p>
              <a:endParaRPr lang="lv-LV" dirty="0"/>
            </a:p>
          </p:txBody>
        </p:sp>
        <p:sp>
          <p:nvSpPr>
            <p:cNvPr id="127" name="Freeform 132">
              <a:extLst>
                <a:ext uri="{FF2B5EF4-FFF2-40B4-BE49-F238E27FC236}">
                  <a16:creationId xmlns:a16="http://schemas.microsoft.com/office/drawing/2014/main" id="{FFAE12AD-F78D-4260-809C-4E61CCDD0BD4}"/>
                </a:ext>
              </a:extLst>
            </p:cNvPr>
            <p:cNvSpPr>
              <a:spLocks/>
            </p:cNvSpPr>
            <p:nvPr/>
          </p:nvSpPr>
          <p:spPr bwMode="auto">
            <a:xfrm>
              <a:off x="3819" y="5362"/>
              <a:ext cx="41" cy="67"/>
            </a:xfrm>
            <a:custGeom>
              <a:avLst/>
              <a:gdLst>
                <a:gd name="T0" fmla="*/ 0 w 100"/>
                <a:gd name="T1" fmla="*/ 0 h 146"/>
                <a:gd name="T2" fmla="*/ 0 w 100"/>
                <a:gd name="T3" fmla="*/ 0 h 146"/>
                <a:gd name="T4" fmla="*/ 0 w 100"/>
                <a:gd name="T5" fmla="*/ 0 h 146"/>
                <a:gd name="T6" fmla="*/ 0 w 100"/>
                <a:gd name="T7" fmla="*/ 0 h 146"/>
                <a:gd name="T8" fmla="*/ 0 w 100"/>
                <a:gd name="T9" fmla="*/ 0 h 146"/>
                <a:gd name="T10" fmla="*/ 0 w 100"/>
                <a:gd name="T11" fmla="*/ 0 h 146"/>
                <a:gd name="T12" fmla="*/ 0 w 100"/>
                <a:gd name="T13" fmla="*/ 0 h 146"/>
                <a:gd name="T14" fmla="*/ 0 w 100"/>
                <a:gd name="T15" fmla="*/ 0 h 146"/>
                <a:gd name="T16" fmla="*/ 0 w 100"/>
                <a:gd name="T17" fmla="*/ 0 h 146"/>
                <a:gd name="T18" fmla="*/ 0 w 100"/>
                <a:gd name="T19" fmla="*/ 0 h 146"/>
                <a:gd name="T20" fmla="*/ 0 w 100"/>
                <a:gd name="T21" fmla="*/ 0 h 146"/>
                <a:gd name="T22" fmla="*/ 0 w 100"/>
                <a:gd name="T23" fmla="*/ 0 h 146"/>
                <a:gd name="T24" fmla="*/ 0 w 100"/>
                <a:gd name="T25" fmla="*/ 0 h 146"/>
                <a:gd name="T26" fmla="*/ 0 w 100"/>
                <a:gd name="T27" fmla="*/ 0 h 146"/>
                <a:gd name="T28" fmla="*/ 0 w 100"/>
                <a:gd name="T29" fmla="*/ 0 h 146"/>
                <a:gd name="T30" fmla="*/ 0 w 100"/>
                <a:gd name="T31" fmla="*/ 0 h 146"/>
                <a:gd name="T32" fmla="*/ 0 w 100"/>
                <a:gd name="T33" fmla="*/ 0 h 146"/>
                <a:gd name="T34" fmla="*/ 0 w 100"/>
                <a:gd name="T35" fmla="*/ 0 h 146"/>
                <a:gd name="T36" fmla="*/ 0 w 100"/>
                <a:gd name="T37" fmla="*/ 0 h 146"/>
                <a:gd name="T38" fmla="*/ 0 w 100"/>
                <a:gd name="T39" fmla="*/ 0 h 146"/>
                <a:gd name="T40" fmla="*/ 0 w 100"/>
                <a:gd name="T41" fmla="*/ 0 h 146"/>
                <a:gd name="T42" fmla="*/ 0 w 100"/>
                <a:gd name="T43" fmla="*/ 0 h 146"/>
                <a:gd name="T44" fmla="*/ 0 w 100"/>
                <a:gd name="T45" fmla="*/ 0 h 146"/>
                <a:gd name="T46" fmla="*/ 0 w 100"/>
                <a:gd name="T47" fmla="*/ 0 h 146"/>
                <a:gd name="T48" fmla="*/ 0 w 100"/>
                <a:gd name="T49" fmla="*/ 0 h 146"/>
                <a:gd name="T50" fmla="*/ 0 w 100"/>
                <a:gd name="T51" fmla="*/ 0 h 146"/>
                <a:gd name="T52" fmla="*/ 0 w 100"/>
                <a:gd name="T53" fmla="*/ 0 h 146"/>
                <a:gd name="T54" fmla="*/ 0 w 100"/>
                <a:gd name="T55" fmla="*/ 0 h 1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146"/>
                <a:gd name="T86" fmla="*/ 100 w 100"/>
                <a:gd name="T87" fmla="*/ 146 h 1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146">
                  <a:moveTo>
                    <a:pt x="0" y="129"/>
                  </a:moveTo>
                  <a:lnTo>
                    <a:pt x="1" y="111"/>
                  </a:lnTo>
                  <a:lnTo>
                    <a:pt x="3" y="93"/>
                  </a:lnTo>
                  <a:lnTo>
                    <a:pt x="7" y="73"/>
                  </a:lnTo>
                  <a:lnTo>
                    <a:pt x="13" y="56"/>
                  </a:lnTo>
                  <a:lnTo>
                    <a:pt x="21" y="40"/>
                  </a:lnTo>
                  <a:lnTo>
                    <a:pt x="32" y="25"/>
                  </a:lnTo>
                  <a:lnTo>
                    <a:pt x="44" y="14"/>
                  </a:lnTo>
                  <a:lnTo>
                    <a:pt x="61" y="4"/>
                  </a:lnTo>
                  <a:lnTo>
                    <a:pt x="69" y="1"/>
                  </a:lnTo>
                  <a:lnTo>
                    <a:pt x="77" y="0"/>
                  </a:lnTo>
                  <a:lnTo>
                    <a:pt x="82" y="7"/>
                  </a:lnTo>
                  <a:lnTo>
                    <a:pt x="88" y="14"/>
                  </a:lnTo>
                  <a:lnTo>
                    <a:pt x="95" y="33"/>
                  </a:lnTo>
                  <a:lnTo>
                    <a:pt x="99" y="53"/>
                  </a:lnTo>
                  <a:lnTo>
                    <a:pt x="100" y="70"/>
                  </a:lnTo>
                  <a:lnTo>
                    <a:pt x="100" y="146"/>
                  </a:lnTo>
                  <a:lnTo>
                    <a:pt x="94" y="125"/>
                  </a:lnTo>
                  <a:lnTo>
                    <a:pt x="83" y="106"/>
                  </a:lnTo>
                  <a:lnTo>
                    <a:pt x="70" y="91"/>
                  </a:lnTo>
                  <a:lnTo>
                    <a:pt x="61" y="85"/>
                  </a:lnTo>
                  <a:lnTo>
                    <a:pt x="52" y="80"/>
                  </a:lnTo>
                  <a:lnTo>
                    <a:pt x="37" y="77"/>
                  </a:lnTo>
                  <a:lnTo>
                    <a:pt x="25" y="82"/>
                  </a:lnTo>
                  <a:lnTo>
                    <a:pt x="17" y="90"/>
                  </a:lnTo>
                  <a:lnTo>
                    <a:pt x="10" y="101"/>
                  </a:lnTo>
                  <a:lnTo>
                    <a:pt x="4" y="115"/>
                  </a:lnTo>
                  <a:lnTo>
                    <a:pt x="0" y="129"/>
                  </a:lnTo>
                  <a:close/>
                </a:path>
              </a:pathLst>
            </a:custGeom>
            <a:noFill/>
            <a:ln w="1588">
              <a:solidFill>
                <a:srgbClr val="000000"/>
              </a:solidFill>
              <a:prstDash val="solid"/>
              <a:round/>
              <a:headEnd/>
              <a:tailEnd/>
            </a:ln>
          </p:spPr>
          <p:txBody>
            <a:bodyPr/>
            <a:lstStyle/>
            <a:p>
              <a:endParaRPr lang="lv-LV" dirty="0"/>
            </a:p>
          </p:txBody>
        </p:sp>
        <p:sp>
          <p:nvSpPr>
            <p:cNvPr id="128" name="Freeform 133">
              <a:extLst>
                <a:ext uri="{FF2B5EF4-FFF2-40B4-BE49-F238E27FC236}">
                  <a16:creationId xmlns:a16="http://schemas.microsoft.com/office/drawing/2014/main" id="{D7112B49-BB89-405B-B49C-E8E43B16207E}"/>
                </a:ext>
              </a:extLst>
            </p:cNvPr>
            <p:cNvSpPr>
              <a:spLocks/>
            </p:cNvSpPr>
            <p:nvPr/>
          </p:nvSpPr>
          <p:spPr bwMode="auto">
            <a:xfrm>
              <a:off x="3897" y="5362"/>
              <a:ext cx="34" cy="49"/>
            </a:xfrm>
            <a:custGeom>
              <a:avLst/>
              <a:gdLst>
                <a:gd name="T0" fmla="*/ 0 w 86"/>
                <a:gd name="T1" fmla="*/ 0 h 107"/>
                <a:gd name="T2" fmla="*/ 0 w 86"/>
                <a:gd name="T3" fmla="*/ 0 h 107"/>
                <a:gd name="T4" fmla="*/ 0 w 86"/>
                <a:gd name="T5" fmla="*/ 0 h 107"/>
                <a:gd name="T6" fmla="*/ 0 w 86"/>
                <a:gd name="T7" fmla="*/ 0 h 107"/>
                <a:gd name="T8" fmla="*/ 0 w 86"/>
                <a:gd name="T9" fmla="*/ 0 h 107"/>
                <a:gd name="T10" fmla="*/ 0 w 86"/>
                <a:gd name="T11" fmla="*/ 0 h 107"/>
                <a:gd name="T12" fmla="*/ 0 w 86"/>
                <a:gd name="T13" fmla="*/ 0 h 107"/>
                <a:gd name="T14" fmla="*/ 0 w 86"/>
                <a:gd name="T15" fmla="*/ 0 h 107"/>
                <a:gd name="T16" fmla="*/ 0 w 86"/>
                <a:gd name="T17" fmla="*/ 0 h 107"/>
                <a:gd name="T18" fmla="*/ 0 w 86"/>
                <a:gd name="T19" fmla="*/ 0 h 107"/>
                <a:gd name="T20" fmla="*/ 0 w 86"/>
                <a:gd name="T21" fmla="*/ 0 h 107"/>
                <a:gd name="T22" fmla="*/ 0 w 86"/>
                <a:gd name="T23" fmla="*/ 0 h 107"/>
                <a:gd name="T24" fmla="*/ 0 w 86"/>
                <a:gd name="T25" fmla="*/ 0 h 107"/>
                <a:gd name="T26" fmla="*/ 0 w 86"/>
                <a:gd name="T27" fmla="*/ 0 h 107"/>
                <a:gd name="T28" fmla="*/ 0 w 86"/>
                <a:gd name="T29" fmla="*/ 0 h 107"/>
                <a:gd name="T30" fmla="*/ 0 w 86"/>
                <a:gd name="T31" fmla="*/ 0 h 107"/>
                <a:gd name="T32" fmla="*/ 0 w 86"/>
                <a:gd name="T33" fmla="*/ 0 h 107"/>
                <a:gd name="T34" fmla="*/ 0 w 86"/>
                <a:gd name="T35" fmla="*/ 0 h 107"/>
                <a:gd name="T36" fmla="*/ 0 w 86"/>
                <a:gd name="T37" fmla="*/ 0 h 107"/>
                <a:gd name="T38" fmla="*/ 0 w 86"/>
                <a:gd name="T39" fmla="*/ 0 h 107"/>
                <a:gd name="T40" fmla="*/ 0 w 86"/>
                <a:gd name="T41" fmla="*/ 0 h 107"/>
                <a:gd name="T42" fmla="*/ 0 w 86"/>
                <a:gd name="T43" fmla="*/ 0 h 107"/>
                <a:gd name="T44" fmla="*/ 0 w 86"/>
                <a:gd name="T45" fmla="*/ 0 h 107"/>
                <a:gd name="T46" fmla="*/ 0 w 86"/>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107"/>
                <a:gd name="T74" fmla="*/ 86 w 86"/>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107">
                  <a:moveTo>
                    <a:pt x="0" y="107"/>
                  </a:moveTo>
                  <a:lnTo>
                    <a:pt x="0" y="72"/>
                  </a:lnTo>
                  <a:lnTo>
                    <a:pt x="1" y="55"/>
                  </a:lnTo>
                  <a:lnTo>
                    <a:pt x="5" y="34"/>
                  </a:lnTo>
                  <a:lnTo>
                    <a:pt x="12" y="16"/>
                  </a:lnTo>
                  <a:lnTo>
                    <a:pt x="18" y="8"/>
                  </a:lnTo>
                  <a:lnTo>
                    <a:pt x="22" y="0"/>
                  </a:lnTo>
                  <a:lnTo>
                    <a:pt x="34" y="3"/>
                  </a:lnTo>
                  <a:lnTo>
                    <a:pt x="45" y="11"/>
                  </a:lnTo>
                  <a:lnTo>
                    <a:pt x="54" y="21"/>
                  </a:lnTo>
                  <a:lnTo>
                    <a:pt x="63" y="32"/>
                  </a:lnTo>
                  <a:lnTo>
                    <a:pt x="70" y="45"/>
                  </a:lnTo>
                  <a:lnTo>
                    <a:pt x="81" y="75"/>
                  </a:lnTo>
                  <a:lnTo>
                    <a:pt x="86" y="105"/>
                  </a:lnTo>
                  <a:lnTo>
                    <a:pt x="79" y="92"/>
                  </a:lnTo>
                  <a:lnTo>
                    <a:pt x="69" y="82"/>
                  </a:lnTo>
                  <a:lnTo>
                    <a:pt x="62" y="79"/>
                  </a:lnTo>
                  <a:lnTo>
                    <a:pt x="54" y="76"/>
                  </a:lnTo>
                  <a:lnTo>
                    <a:pt x="46" y="77"/>
                  </a:lnTo>
                  <a:lnTo>
                    <a:pt x="36" y="79"/>
                  </a:lnTo>
                  <a:lnTo>
                    <a:pt x="24" y="85"/>
                  </a:lnTo>
                  <a:lnTo>
                    <a:pt x="15" y="92"/>
                  </a:lnTo>
                  <a:lnTo>
                    <a:pt x="6" y="99"/>
                  </a:lnTo>
                  <a:lnTo>
                    <a:pt x="0" y="107"/>
                  </a:lnTo>
                  <a:close/>
                </a:path>
              </a:pathLst>
            </a:custGeom>
            <a:noFill/>
            <a:ln w="1588">
              <a:solidFill>
                <a:srgbClr val="000000"/>
              </a:solidFill>
              <a:prstDash val="solid"/>
              <a:round/>
              <a:headEnd/>
              <a:tailEnd/>
            </a:ln>
          </p:spPr>
          <p:txBody>
            <a:bodyPr/>
            <a:lstStyle/>
            <a:p>
              <a:endParaRPr lang="lv-LV" dirty="0"/>
            </a:p>
          </p:txBody>
        </p:sp>
        <p:sp>
          <p:nvSpPr>
            <p:cNvPr id="129" name="Freeform 134">
              <a:extLst>
                <a:ext uri="{FF2B5EF4-FFF2-40B4-BE49-F238E27FC236}">
                  <a16:creationId xmlns:a16="http://schemas.microsoft.com/office/drawing/2014/main" id="{4F5FA6F2-E9C7-40B1-BE79-5C46BFFB3214}"/>
                </a:ext>
              </a:extLst>
            </p:cNvPr>
            <p:cNvSpPr>
              <a:spLocks/>
            </p:cNvSpPr>
            <p:nvPr/>
          </p:nvSpPr>
          <p:spPr bwMode="auto">
            <a:xfrm>
              <a:off x="3808" y="5537"/>
              <a:ext cx="55" cy="163"/>
            </a:xfrm>
            <a:custGeom>
              <a:avLst/>
              <a:gdLst>
                <a:gd name="T0" fmla="*/ 0 w 137"/>
                <a:gd name="T1" fmla="*/ 0 h 355"/>
                <a:gd name="T2" fmla="*/ 0 w 137"/>
                <a:gd name="T3" fmla="*/ 0 h 355"/>
                <a:gd name="T4" fmla="*/ 0 w 137"/>
                <a:gd name="T5" fmla="*/ 0 h 355"/>
                <a:gd name="T6" fmla="*/ 0 w 137"/>
                <a:gd name="T7" fmla="*/ 0 h 355"/>
                <a:gd name="T8" fmla="*/ 0 w 137"/>
                <a:gd name="T9" fmla="*/ 0 h 355"/>
                <a:gd name="T10" fmla="*/ 0 w 137"/>
                <a:gd name="T11" fmla="*/ 0 h 355"/>
                <a:gd name="T12" fmla="*/ 0 w 137"/>
                <a:gd name="T13" fmla="*/ 0 h 355"/>
                <a:gd name="T14" fmla="*/ 0 w 137"/>
                <a:gd name="T15" fmla="*/ 0 h 355"/>
                <a:gd name="T16" fmla="*/ 0 w 137"/>
                <a:gd name="T17" fmla="*/ 0 h 355"/>
                <a:gd name="T18" fmla="*/ 0 w 137"/>
                <a:gd name="T19" fmla="*/ 0 h 355"/>
                <a:gd name="T20" fmla="*/ 0 w 137"/>
                <a:gd name="T21" fmla="*/ 0 h 355"/>
                <a:gd name="T22" fmla="*/ 0 w 137"/>
                <a:gd name="T23" fmla="*/ 0 h 355"/>
                <a:gd name="T24" fmla="*/ 0 w 137"/>
                <a:gd name="T25" fmla="*/ 0 h 355"/>
                <a:gd name="T26" fmla="*/ 0 w 137"/>
                <a:gd name="T27" fmla="*/ 0 h 355"/>
                <a:gd name="T28" fmla="*/ 0 w 137"/>
                <a:gd name="T29" fmla="*/ 0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355"/>
                <a:gd name="T47" fmla="*/ 137 w 137"/>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355">
                  <a:moveTo>
                    <a:pt x="63" y="355"/>
                  </a:moveTo>
                  <a:lnTo>
                    <a:pt x="63" y="135"/>
                  </a:lnTo>
                  <a:lnTo>
                    <a:pt x="37" y="130"/>
                  </a:lnTo>
                  <a:lnTo>
                    <a:pt x="0" y="140"/>
                  </a:lnTo>
                  <a:lnTo>
                    <a:pt x="0" y="110"/>
                  </a:lnTo>
                  <a:lnTo>
                    <a:pt x="63" y="93"/>
                  </a:lnTo>
                  <a:lnTo>
                    <a:pt x="63" y="4"/>
                  </a:lnTo>
                  <a:lnTo>
                    <a:pt x="75" y="0"/>
                  </a:lnTo>
                  <a:lnTo>
                    <a:pt x="75" y="77"/>
                  </a:lnTo>
                  <a:lnTo>
                    <a:pt x="102" y="83"/>
                  </a:lnTo>
                  <a:lnTo>
                    <a:pt x="137" y="73"/>
                  </a:lnTo>
                  <a:lnTo>
                    <a:pt x="137" y="105"/>
                  </a:lnTo>
                  <a:lnTo>
                    <a:pt x="75" y="120"/>
                  </a:lnTo>
                  <a:lnTo>
                    <a:pt x="75" y="353"/>
                  </a:lnTo>
                  <a:lnTo>
                    <a:pt x="63" y="355"/>
                  </a:lnTo>
                  <a:close/>
                </a:path>
              </a:pathLst>
            </a:custGeom>
            <a:solidFill>
              <a:srgbClr val="FFBF00"/>
            </a:solidFill>
            <a:ln w="1588">
              <a:solidFill>
                <a:srgbClr val="000000"/>
              </a:solidFill>
              <a:prstDash val="solid"/>
              <a:round/>
              <a:headEnd/>
              <a:tailEnd/>
            </a:ln>
          </p:spPr>
          <p:txBody>
            <a:bodyPr/>
            <a:lstStyle/>
            <a:p>
              <a:endParaRPr lang="lv-LV" dirty="0"/>
            </a:p>
          </p:txBody>
        </p:sp>
        <p:sp>
          <p:nvSpPr>
            <p:cNvPr id="130" name="Freeform 135">
              <a:extLst>
                <a:ext uri="{FF2B5EF4-FFF2-40B4-BE49-F238E27FC236}">
                  <a16:creationId xmlns:a16="http://schemas.microsoft.com/office/drawing/2014/main" id="{9352828E-7D5F-4C9F-B88A-76833D71C7C5}"/>
                </a:ext>
              </a:extLst>
            </p:cNvPr>
            <p:cNvSpPr>
              <a:spLocks/>
            </p:cNvSpPr>
            <p:nvPr/>
          </p:nvSpPr>
          <p:spPr bwMode="auto">
            <a:xfrm>
              <a:off x="3847" y="4848"/>
              <a:ext cx="61" cy="180"/>
            </a:xfrm>
            <a:custGeom>
              <a:avLst/>
              <a:gdLst>
                <a:gd name="T0" fmla="*/ 0 w 151"/>
                <a:gd name="T1" fmla="*/ 0 h 392"/>
                <a:gd name="T2" fmla="*/ 0 w 151"/>
                <a:gd name="T3" fmla="*/ 0 h 392"/>
                <a:gd name="T4" fmla="*/ 0 w 151"/>
                <a:gd name="T5" fmla="*/ 0 h 392"/>
                <a:gd name="T6" fmla="*/ 0 w 151"/>
                <a:gd name="T7" fmla="*/ 0 h 392"/>
                <a:gd name="T8" fmla="*/ 0 w 151"/>
                <a:gd name="T9" fmla="*/ 0 h 392"/>
                <a:gd name="T10" fmla="*/ 0 w 151"/>
                <a:gd name="T11" fmla="*/ 0 h 392"/>
                <a:gd name="T12" fmla="*/ 0 w 151"/>
                <a:gd name="T13" fmla="*/ 0 h 392"/>
                <a:gd name="T14" fmla="*/ 0 w 151"/>
                <a:gd name="T15" fmla="*/ 0 h 392"/>
                <a:gd name="T16" fmla="*/ 0 w 151"/>
                <a:gd name="T17" fmla="*/ 0 h 392"/>
                <a:gd name="T18" fmla="*/ 0 w 151"/>
                <a:gd name="T19" fmla="*/ 0 h 392"/>
                <a:gd name="T20" fmla="*/ 0 w 151"/>
                <a:gd name="T21" fmla="*/ 0 h 392"/>
                <a:gd name="T22" fmla="*/ 0 w 151"/>
                <a:gd name="T23" fmla="*/ 0 h 392"/>
                <a:gd name="T24" fmla="*/ 0 w 151"/>
                <a:gd name="T25" fmla="*/ 0 h 392"/>
                <a:gd name="T26" fmla="*/ 0 w 151"/>
                <a:gd name="T27" fmla="*/ 0 h 392"/>
                <a:gd name="T28" fmla="*/ 0 w 151"/>
                <a:gd name="T29" fmla="*/ 0 h 392"/>
                <a:gd name="T30" fmla="*/ 0 w 151"/>
                <a:gd name="T31" fmla="*/ 0 h 392"/>
                <a:gd name="T32" fmla="*/ 0 w 151"/>
                <a:gd name="T33" fmla="*/ 0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392"/>
                <a:gd name="T53" fmla="*/ 151 w 151"/>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392">
                  <a:moveTo>
                    <a:pt x="61" y="391"/>
                  </a:moveTo>
                  <a:lnTo>
                    <a:pt x="61" y="158"/>
                  </a:lnTo>
                  <a:lnTo>
                    <a:pt x="12" y="198"/>
                  </a:lnTo>
                  <a:lnTo>
                    <a:pt x="0" y="188"/>
                  </a:lnTo>
                  <a:lnTo>
                    <a:pt x="0" y="174"/>
                  </a:lnTo>
                  <a:lnTo>
                    <a:pt x="61" y="124"/>
                  </a:lnTo>
                  <a:lnTo>
                    <a:pt x="61" y="9"/>
                  </a:lnTo>
                  <a:lnTo>
                    <a:pt x="70" y="0"/>
                  </a:lnTo>
                  <a:lnTo>
                    <a:pt x="81" y="12"/>
                  </a:lnTo>
                  <a:lnTo>
                    <a:pt x="81" y="106"/>
                  </a:lnTo>
                  <a:lnTo>
                    <a:pt x="139" y="59"/>
                  </a:lnTo>
                  <a:lnTo>
                    <a:pt x="151" y="70"/>
                  </a:lnTo>
                  <a:lnTo>
                    <a:pt x="151" y="83"/>
                  </a:lnTo>
                  <a:lnTo>
                    <a:pt x="81" y="141"/>
                  </a:lnTo>
                  <a:lnTo>
                    <a:pt x="81" y="392"/>
                  </a:lnTo>
                  <a:lnTo>
                    <a:pt x="70" y="383"/>
                  </a:lnTo>
                  <a:lnTo>
                    <a:pt x="61" y="391"/>
                  </a:lnTo>
                  <a:close/>
                </a:path>
              </a:pathLst>
            </a:custGeom>
            <a:solidFill>
              <a:srgbClr val="FFBF00"/>
            </a:solidFill>
            <a:ln w="1588">
              <a:solidFill>
                <a:srgbClr val="000000"/>
              </a:solidFill>
              <a:prstDash val="solid"/>
              <a:round/>
              <a:headEnd/>
              <a:tailEnd/>
            </a:ln>
          </p:spPr>
          <p:txBody>
            <a:bodyPr/>
            <a:lstStyle/>
            <a:p>
              <a:endParaRPr lang="lv-LV" dirty="0"/>
            </a:p>
          </p:txBody>
        </p:sp>
        <p:sp>
          <p:nvSpPr>
            <p:cNvPr id="131" name="Freeform 136">
              <a:extLst>
                <a:ext uri="{FF2B5EF4-FFF2-40B4-BE49-F238E27FC236}">
                  <a16:creationId xmlns:a16="http://schemas.microsoft.com/office/drawing/2014/main" id="{F6386597-7B76-4737-8EB9-319FCC42B365}"/>
                </a:ext>
              </a:extLst>
            </p:cNvPr>
            <p:cNvSpPr>
              <a:spLocks/>
            </p:cNvSpPr>
            <p:nvPr/>
          </p:nvSpPr>
          <p:spPr bwMode="auto">
            <a:xfrm>
              <a:off x="3847" y="4911"/>
              <a:ext cx="25" cy="23"/>
            </a:xfrm>
            <a:custGeom>
              <a:avLst/>
              <a:gdLst>
                <a:gd name="T0" fmla="*/ 0 w 61"/>
                <a:gd name="T1" fmla="*/ 0 h 50"/>
                <a:gd name="T2" fmla="*/ 0 w 61"/>
                <a:gd name="T3" fmla="*/ 0 h 50"/>
                <a:gd name="T4" fmla="*/ 0 w 61"/>
                <a:gd name="T5" fmla="*/ 0 h 50"/>
                <a:gd name="T6" fmla="*/ 0 60000 65536"/>
                <a:gd name="T7" fmla="*/ 0 60000 65536"/>
                <a:gd name="T8" fmla="*/ 0 60000 65536"/>
                <a:gd name="T9" fmla="*/ 0 w 61"/>
                <a:gd name="T10" fmla="*/ 0 h 50"/>
                <a:gd name="T11" fmla="*/ 61 w 61"/>
                <a:gd name="T12" fmla="*/ 50 h 50"/>
              </a:gdLst>
              <a:ahLst/>
              <a:cxnLst>
                <a:cxn ang="T6">
                  <a:pos x="T0" y="T1"/>
                </a:cxn>
                <a:cxn ang="T7">
                  <a:pos x="T2" y="T3"/>
                </a:cxn>
                <a:cxn ang="T8">
                  <a:pos x="T4" y="T5"/>
                </a:cxn>
              </a:cxnLst>
              <a:rect l="T9" t="T10" r="T11" b="T12"/>
              <a:pathLst>
                <a:path w="61" h="50">
                  <a:moveTo>
                    <a:pt x="0" y="50"/>
                  </a:moveTo>
                  <a:lnTo>
                    <a:pt x="61" y="0"/>
                  </a:lnTo>
                  <a:lnTo>
                    <a:pt x="61" y="20"/>
                  </a:lnTo>
                </a:path>
              </a:pathLst>
            </a:custGeom>
            <a:noFill/>
            <a:ln w="1588">
              <a:solidFill>
                <a:srgbClr val="000000"/>
              </a:solidFill>
              <a:prstDash val="solid"/>
              <a:round/>
              <a:headEnd/>
              <a:tailEnd/>
            </a:ln>
          </p:spPr>
          <p:txBody>
            <a:bodyPr/>
            <a:lstStyle/>
            <a:p>
              <a:endParaRPr lang="lv-LV" dirty="0"/>
            </a:p>
          </p:txBody>
        </p:sp>
        <p:sp>
          <p:nvSpPr>
            <p:cNvPr id="132" name="Freeform 137">
              <a:extLst>
                <a:ext uri="{FF2B5EF4-FFF2-40B4-BE49-F238E27FC236}">
                  <a16:creationId xmlns:a16="http://schemas.microsoft.com/office/drawing/2014/main" id="{239E7483-C989-4AAE-A47C-C98755746688}"/>
                </a:ext>
              </a:extLst>
            </p:cNvPr>
            <p:cNvSpPr>
              <a:spLocks/>
            </p:cNvSpPr>
            <p:nvPr/>
          </p:nvSpPr>
          <p:spPr bwMode="auto">
            <a:xfrm>
              <a:off x="3876" y="4875"/>
              <a:ext cx="28" cy="149"/>
            </a:xfrm>
            <a:custGeom>
              <a:avLst/>
              <a:gdLst>
                <a:gd name="T0" fmla="*/ 0 w 69"/>
                <a:gd name="T1" fmla="*/ 0 h 324"/>
                <a:gd name="T2" fmla="*/ 0 w 69"/>
                <a:gd name="T3" fmla="*/ 0 h 324"/>
                <a:gd name="T4" fmla="*/ 0 w 69"/>
                <a:gd name="T5" fmla="*/ 0 h 324"/>
                <a:gd name="T6" fmla="*/ 0 w 69"/>
                <a:gd name="T7" fmla="*/ 0 h 324"/>
                <a:gd name="T8" fmla="*/ 0 60000 65536"/>
                <a:gd name="T9" fmla="*/ 0 60000 65536"/>
                <a:gd name="T10" fmla="*/ 0 60000 65536"/>
                <a:gd name="T11" fmla="*/ 0 60000 65536"/>
                <a:gd name="T12" fmla="*/ 0 w 69"/>
                <a:gd name="T13" fmla="*/ 0 h 324"/>
                <a:gd name="T14" fmla="*/ 69 w 69"/>
                <a:gd name="T15" fmla="*/ 324 h 324"/>
              </a:gdLst>
              <a:ahLst/>
              <a:cxnLst>
                <a:cxn ang="T8">
                  <a:pos x="T0" y="T1"/>
                </a:cxn>
                <a:cxn ang="T9">
                  <a:pos x="T2" y="T3"/>
                </a:cxn>
                <a:cxn ang="T10">
                  <a:pos x="T4" y="T5"/>
                </a:cxn>
                <a:cxn ang="T11">
                  <a:pos x="T6" y="T7"/>
                </a:cxn>
              </a:cxnLst>
              <a:rect l="T12" t="T13" r="T14" b="T15"/>
              <a:pathLst>
                <a:path w="69" h="324">
                  <a:moveTo>
                    <a:pt x="0" y="324"/>
                  </a:moveTo>
                  <a:lnTo>
                    <a:pt x="0" y="70"/>
                  </a:lnTo>
                  <a:lnTo>
                    <a:pt x="69" y="14"/>
                  </a:lnTo>
                  <a:lnTo>
                    <a:pt x="69" y="0"/>
                  </a:lnTo>
                </a:path>
              </a:pathLst>
            </a:custGeom>
            <a:noFill/>
            <a:ln w="1588">
              <a:solidFill>
                <a:srgbClr val="000000"/>
              </a:solidFill>
              <a:prstDash val="solid"/>
              <a:round/>
              <a:headEnd/>
              <a:tailEnd/>
            </a:ln>
          </p:spPr>
          <p:txBody>
            <a:bodyPr/>
            <a:lstStyle/>
            <a:p>
              <a:endParaRPr lang="lv-LV" dirty="0"/>
            </a:p>
          </p:txBody>
        </p:sp>
        <p:sp>
          <p:nvSpPr>
            <p:cNvPr id="133" name="Line 138">
              <a:extLst>
                <a:ext uri="{FF2B5EF4-FFF2-40B4-BE49-F238E27FC236}">
                  <a16:creationId xmlns:a16="http://schemas.microsoft.com/office/drawing/2014/main" id="{81662D23-1F3C-459A-B655-6BAACBB0AF2D}"/>
                </a:ext>
              </a:extLst>
            </p:cNvPr>
            <p:cNvSpPr>
              <a:spLocks noChangeShapeType="1"/>
            </p:cNvSpPr>
            <p:nvPr/>
          </p:nvSpPr>
          <p:spPr bwMode="auto">
            <a:xfrm flipH="1" flipV="1">
              <a:off x="3904" y="4882"/>
              <a:ext cx="4" cy="4"/>
            </a:xfrm>
            <a:prstGeom prst="line">
              <a:avLst/>
            </a:prstGeom>
            <a:noFill/>
            <a:ln w="1588">
              <a:solidFill>
                <a:srgbClr val="000000"/>
              </a:solidFill>
              <a:round/>
              <a:headEnd/>
              <a:tailEnd/>
            </a:ln>
          </p:spPr>
          <p:txBody>
            <a:bodyPr/>
            <a:lstStyle/>
            <a:p>
              <a:endParaRPr lang="lv-LV" dirty="0"/>
            </a:p>
          </p:txBody>
        </p:sp>
        <p:sp>
          <p:nvSpPr>
            <p:cNvPr id="134" name="Line 139">
              <a:extLst>
                <a:ext uri="{FF2B5EF4-FFF2-40B4-BE49-F238E27FC236}">
                  <a16:creationId xmlns:a16="http://schemas.microsoft.com/office/drawing/2014/main" id="{CC81D31B-14E3-46C4-A37A-F1EAC4E8A34F}"/>
                </a:ext>
              </a:extLst>
            </p:cNvPr>
            <p:cNvSpPr>
              <a:spLocks noChangeShapeType="1"/>
            </p:cNvSpPr>
            <p:nvPr/>
          </p:nvSpPr>
          <p:spPr bwMode="auto">
            <a:xfrm flipH="1" flipV="1">
              <a:off x="3876" y="4907"/>
              <a:ext cx="4" cy="6"/>
            </a:xfrm>
            <a:prstGeom prst="line">
              <a:avLst/>
            </a:prstGeom>
            <a:noFill/>
            <a:ln w="1588">
              <a:solidFill>
                <a:srgbClr val="000000"/>
              </a:solidFill>
              <a:round/>
              <a:headEnd/>
              <a:tailEnd/>
            </a:ln>
          </p:spPr>
          <p:txBody>
            <a:bodyPr/>
            <a:lstStyle/>
            <a:p>
              <a:endParaRPr lang="lv-LV" dirty="0"/>
            </a:p>
          </p:txBody>
        </p:sp>
        <p:sp>
          <p:nvSpPr>
            <p:cNvPr id="135" name="Freeform 140">
              <a:extLst>
                <a:ext uri="{FF2B5EF4-FFF2-40B4-BE49-F238E27FC236}">
                  <a16:creationId xmlns:a16="http://schemas.microsoft.com/office/drawing/2014/main" id="{D0EC9B32-2799-4BBC-B50E-4BD21251B63B}"/>
                </a:ext>
              </a:extLst>
            </p:cNvPr>
            <p:cNvSpPr>
              <a:spLocks/>
            </p:cNvSpPr>
            <p:nvPr/>
          </p:nvSpPr>
          <p:spPr bwMode="auto">
            <a:xfrm>
              <a:off x="3876" y="4848"/>
              <a:ext cx="4" cy="53"/>
            </a:xfrm>
            <a:custGeom>
              <a:avLst/>
              <a:gdLst>
                <a:gd name="T0" fmla="*/ 0 w 11"/>
                <a:gd name="T1" fmla="*/ 0 h 116"/>
                <a:gd name="T2" fmla="*/ 0 w 11"/>
                <a:gd name="T3" fmla="*/ 0 h 116"/>
                <a:gd name="T4" fmla="*/ 0 w 11"/>
                <a:gd name="T5" fmla="*/ 0 h 116"/>
                <a:gd name="T6" fmla="*/ 0 60000 65536"/>
                <a:gd name="T7" fmla="*/ 0 60000 65536"/>
                <a:gd name="T8" fmla="*/ 0 60000 65536"/>
                <a:gd name="T9" fmla="*/ 0 w 11"/>
                <a:gd name="T10" fmla="*/ 0 h 116"/>
                <a:gd name="T11" fmla="*/ 11 w 11"/>
                <a:gd name="T12" fmla="*/ 116 h 116"/>
              </a:gdLst>
              <a:ahLst/>
              <a:cxnLst>
                <a:cxn ang="T6">
                  <a:pos x="T0" y="T1"/>
                </a:cxn>
                <a:cxn ang="T7">
                  <a:pos x="T2" y="T3"/>
                </a:cxn>
                <a:cxn ang="T8">
                  <a:pos x="T4" y="T5"/>
                </a:cxn>
              </a:cxnLst>
              <a:rect l="T9" t="T10" r="T11" b="T12"/>
              <a:pathLst>
                <a:path w="11" h="116">
                  <a:moveTo>
                    <a:pt x="11" y="106"/>
                  </a:moveTo>
                  <a:lnTo>
                    <a:pt x="0" y="116"/>
                  </a:lnTo>
                  <a:lnTo>
                    <a:pt x="0" y="0"/>
                  </a:lnTo>
                </a:path>
              </a:pathLst>
            </a:custGeom>
            <a:noFill/>
            <a:ln w="1588">
              <a:solidFill>
                <a:srgbClr val="000000"/>
              </a:solidFill>
              <a:prstDash val="solid"/>
              <a:round/>
              <a:headEnd/>
              <a:tailEnd/>
            </a:ln>
          </p:spPr>
          <p:txBody>
            <a:bodyPr/>
            <a:lstStyle/>
            <a:p>
              <a:endParaRPr lang="lv-LV" dirty="0"/>
            </a:p>
          </p:txBody>
        </p:sp>
      </p:grpSp>
      <p:pic>
        <p:nvPicPr>
          <p:cNvPr id="6" name="Bildobjekt 5">
            <a:extLst>
              <a:ext uri="{FF2B5EF4-FFF2-40B4-BE49-F238E27FC236}">
                <a16:creationId xmlns:a16="http://schemas.microsoft.com/office/drawing/2014/main" id="{D439E038-A7EF-407F-BFD4-7828341FCD88}"/>
              </a:ext>
            </a:extLst>
          </p:cNvPr>
          <p:cNvPicPr>
            <a:picLocks noChangeAspect="1"/>
          </p:cNvPicPr>
          <p:nvPr/>
        </p:nvPicPr>
        <p:blipFill>
          <a:blip r:embed="rId3"/>
          <a:stretch>
            <a:fillRect/>
          </a:stretch>
        </p:blipFill>
        <p:spPr>
          <a:xfrm>
            <a:off x="4763" y="-19257"/>
            <a:ext cx="6858000" cy="3367357"/>
          </a:xfrm>
          <a:prstGeom prst="rect">
            <a:avLst/>
          </a:prstGeom>
        </p:spPr>
      </p:pic>
      <p:grpSp>
        <p:nvGrpSpPr>
          <p:cNvPr id="2053" name="Group 1003"/>
          <p:cNvGrpSpPr>
            <a:grpSpLocks/>
          </p:cNvGrpSpPr>
          <p:nvPr/>
        </p:nvGrpSpPr>
        <p:grpSpPr bwMode="auto">
          <a:xfrm>
            <a:off x="4763" y="0"/>
            <a:ext cx="1519237" cy="2057400"/>
            <a:chOff x="3" y="0"/>
            <a:chExt cx="957" cy="1296"/>
          </a:xfrm>
        </p:grpSpPr>
        <p:sp>
          <p:nvSpPr>
            <p:cNvPr id="2061" name="Freeform 253"/>
            <p:cNvSpPr>
              <a:spLocks/>
            </p:cNvSpPr>
            <p:nvPr/>
          </p:nvSpPr>
          <p:spPr bwMode="auto">
            <a:xfrm>
              <a:off x="3" y="0"/>
              <a:ext cx="957" cy="1296"/>
            </a:xfrm>
            <a:custGeom>
              <a:avLst/>
              <a:gdLst>
                <a:gd name="T0" fmla="*/ 0 w 1262"/>
                <a:gd name="T1" fmla="*/ 87 h 1535"/>
                <a:gd name="T2" fmla="*/ 0 w 1262"/>
                <a:gd name="T3" fmla="*/ 0 h 1535"/>
                <a:gd name="T4" fmla="*/ 11 w 1262"/>
                <a:gd name="T5" fmla="*/ 0 h 1535"/>
                <a:gd name="T6" fmla="*/ 0 w 1262"/>
                <a:gd name="T7" fmla="*/ 87 h 1535"/>
                <a:gd name="T8" fmla="*/ 0 60000 65536"/>
                <a:gd name="T9" fmla="*/ 0 60000 65536"/>
                <a:gd name="T10" fmla="*/ 0 60000 65536"/>
                <a:gd name="T11" fmla="*/ 0 60000 65536"/>
                <a:gd name="T12" fmla="*/ 0 w 1262"/>
                <a:gd name="T13" fmla="*/ 0 h 1535"/>
                <a:gd name="T14" fmla="*/ 1262 w 1262"/>
                <a:gd name="T15" fmla="*/ 1535 h 1535"/>
              </a:gdLst>
              <a:ahLst/>
              <a:cxnLst>
                <a:cxn ang="T8">
                  <a:pos x="T0" y="T1"/>
                </a:cxn>
                <a:cxn ang="T9">
                  <a:pos x="T2" y="T3"/>
                </a:cxn>
                <a:cxn ang="T10">
                  <a:pos x="T4" y="T5"/>
                </a:cxn>
                <a:cxn ang="T11">
                  <a:pos x="T6" y="T7"/>
                </a:cxn>
              </a:cxnLst>
              <a:rect l="T12" t="T13" r="T14" b="T15"/>
              <a:pathLst>
                <a:path w="1262" h="1535">
                  <a:moveTo>
                    <a:pt x="0" y="1535"/>
                  </a:moveTo>
                  <a:lnTo>
                    <a:pt x="0" y="0"/>
                  </a:lnTo>
                  <a:lnTo>
                    <a:pt x="1262" y="0"/>
                  </a:lnTo>
                  <a:lnTo>
                    <a:pt x="0" y="1535"/>
                  </a:lnTo>
                  <a:close/>
                </a:path>
              </a:pathLst>
            </a:custGeom>
            <a:solidFill>
              <a:srgbClr val="800000"/>
            </a:solidFill>
            <a:ln w="9525">
              <a:noFill/>
              <a:round/>
              <a:headEnd/>
              <a:tailEnd/>
            </a:ln>
          </p:spPr>
          <p:txBody>
            <a:bodyPr/>
            <a:lstStyle/>
            <a:p>
              <a:endParaRPr lang="lv-LV" dirty="0"/>
            </a:p>
          </p:txBody>
        </p:sp>
        <p:sp>
          <p:nvSpPr>
            <p:cNvPr id="2062" name="Freeform 255"/>
            <p:cNvSpPr>
              <a:spLocks/>
            </p:cNvSpPr>
            <p:nvPr/>
          </p:nvSpPr>
          <p:spPr bwMode="auto">
            <a:xfrm>
              <a:off x="41" y="78"/>
              <a:ext cx="457" cy="982"/>
            </a:xfrm>
            <a:custGeom>
              <a:avLst/>
              <a:gdLst>
                <a:gd name="T0" fmla="*/ 396 w 602"/>
                <a:gd name="T1" fmla="*/ 415 h 1163"/>
                <a:gd name="T2" fmla="*/ 396 w 602"/>
                <a:gd name="T3" fmla="*/ 1163 h 1163"/>
                <a:gd name="T4" fmla="*/ 206 w 602"/>
                <a:gd name="T5" fmla="*/ 1163 h 1163"/>
                <a:gd name="T6" fmla="*/ 206 w 602"/>
                <a:gd name="T7" fmla="*/ 415 h 1163"/>
                <a:gd name="T8" fmla="*/ 206 w 602"/>
                <a:gd name="T9" fmla="*/ 416 h 1163"/>
                <a:gd name="T10" fmla="*/ 0 w 602"/>
                <a:gd name="T11" fmla="*/ 416 h 1163"/>
                <a:gd name="T12" fmla="*/ 0 w 602"/>
                <a:gd name="T13" fmla="*/ 227 h 1163"/>
                <a:gd name="T14" fmla="*/ 206 w 602"/>
                <a:gd name="T15" fmla="*/ 227 h 1163"/>
                <a:gd name="T16" fmla="*/ 206 w 602"/>
                <a:gd name="T17" fmla="*/ 0 h 1163"/>
                <a:gd name="T18" fmla="*/ 396 w 602"/>
                <a:gd name="T19" fmla="*/ 0 h 1163"/>
                <a:gd name="T20" fmla="*/ 396 w 602"/>
                <a:gd name="T21" fmla="*/ 227 h 1163"/>
                <a:gd name="T22" fmla="*/ 602 w 602"/>
                <a:gd name="T23" fmla="*/ 227 h 1163"/>
                <a:gd name="T24" fmla="*/ 602 w 602"/>
                <a:gd name="T25" fmla="*/ 416 h 1163"/>
                <a:gd name="T26" fmla="*/ 396 w 602"/>
                <a:gd name="T27" fmla="*/ 416 h 1163"/>
                <a:gd name="T28" fmla="*/ 396 w 602"/>
                <a:gd name="T29" fmla="*/ 415 h 1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2" h="1163">
                  <a:moveTo>
                    <a:pt x="396" y="415"/>
                  </a:moveTo>
                  <a:lnTo>
                    <a:pt x="396" y="1163"/>
                  </a:lnTo>
                  <a:lnTo>
                    <a:pt x="206" y="1163"/>
                  </a:lnTo>
                  <a:lnTo>
                    <a:pt x="206" y="415"/>
                  </a:lnTo>
                  <a:lnTo>
                    <a:pt x="206" y="416"/>
                  </a:lnTo>
                  <a:lnTo>
                    <a:pt x="0" y="416"/>
                  </a:lnTo>
                  <a:lnTo>
                    <a:pt x="0" y="227"/>
                  </a:lnTo>
                  <a:lnTo>
                    <a:pt x="206" y="227"/>
                  </a:lnTo>
                  <a:lnTo>
                    <a:pt x="206" y="0"/>
                  </a:lnTo>
                  <a:lnTo>
                    <a:pt x="396" y="0"/>
                  </a:lnTo>
                  <a:lnTo>
                    <a:pt x="396" y="227"/>
                  </a:lnTo>
                  <a:lnTo>
                    <a:pt x="602" y="227"/>
                  </a:lnTo>
                  <a:lnTo>
                    <a:pt x="602" y="416"/>
                  </a:lnTo>
                  <a:lnTo>
                    <a:pt x="396" y="416"/>
                  </a:lnTo>
                  <a:lnTo>
                    <a:pt x="396" y="415"/>
                  </a:lnTo>
                  <a:close/>
                </a:path>
              </a:pathLst>
            </a:custGeom>
            <a:solidFill>
              <a:schemeClr val="bg1"/>
            </a:solidFill>
            <a:ln w="1588">
              <a:solidFill>
                <a:srgbClr val="000000"/>
              </a:solidFill>
              <a:prstDash val="solid"/>
              <a:round/>
              <a:headEnd/>
              <a:tailEnd/>
            </a:ln>
            <a:effectLst>
              <a:outerShdw dist="35921" dir="2700000" algn="ctr" rotWithShape="0">
                <a:schemeClr val="bg1">
                  <a:alpha val="50000"/>
                </a:schemeClr>
              </a:outerShdw>
            </a:effectLst>
          </p:spPr>
          <p:txBody>
            <a:bodyPr/>
            <a:lstStyle/>
            <a:p>
              <a:endParaRPr lang="lv-LV" dirty="0"/>
            </a:p>
          </p:txBody>
        </p:sp>
      </p:grpSp>
      <p:sp>
        <p:nvSpPr>
          <p:cNvPr id="2" name="textruta 1">
            <a:extLst>
              <a:ext uri="{FF2B5EF4-FFF2-40B4-BE49-F238E27FC236}">
                <a16:creationId xmlns:a16="http://schemas.microsoft.com/office/drawing/2014/main" id="{97E3DD30-0187-49DA-97E8-6FAF0B32CAFB}"/>
              </a:ext>
            </a:extLst>
          </p:cNvPr>
          <p:cNvSpPr txBox="1"/>
          <p:nvPr/>
        </p:nvSpPr>
        <p:spPr>
          <a:xfrm>
            <a:off x="2651811" y="1267490"/>
            <a:ext cx="4085717" cy="2231380"/>
          </a:xfrm>
          <a:prstGeom prst="rect">
            <a:avLst/>
          </a:prstGeom>
          <a:noFill/>
        </p:spPr>
        <p:txBody>
          <a:bodyPr wrap="square" rtlCol="0">
            <a:spAutoFit/>
          </a:bodyPr>
          <a:lstStyle/>
          <a:p>
            <a:r>
              <a:rPr lang="sv-SE" sz="3200" b="1" dirty="0">
                <a:solidFill>
                  <a:schemeClr val="bg1"/>
                </a:solidFill>
              </a:rPr>
              <a:t>LELB</a:t>
            </a:r>
            <a:r>
              <a:rPr lang="lv-LV" sz="3200" b="1" dirty="0">
                <a:solidFill>
                  <a:schemeClr val="bg1"/>
                </a:solidFill>
              </a:rPr>
              <a:t>Pasaulē</a:t>
            </a:r>
            <a:endParaRPr lang="sv-SE" sz="3200" b="1" dirty="0">
              <a:solidFill>
                <a:schemeClr val="bg1"/>
              </a:solidFill>
            </a:endParaRPr>
          </a:p>
          <a:p>
            <a:r>
              <a:rPr lang="sv-SE" sz="3200" b="1" dirty="0" err="1">
                <a:solidFill>
                  <a:schemeClr val="bg1"/>
                </a:solidFill>
              </a:rPr>
              <a:t>Zviedrijas</a:t>
            </a:r>
            <a:r>
              <a:rPr lang="sv-SE" sz="3200" b="1" dirty="0">
                <a:solidFill>
                  <a:schemeClr val="bg1"/>
                </a:solidFill>
              </a:rPr>
              <a:t> </a:t>
            </a:r>
            <a:r>
              <a:rPr lang="sv-SE" sz="3200" b="1" dirty="0" err="1">
                <a:solidFill>
                  <a:schemeClr val="bg1"/>
                </a:solidFill>
              </a:rPr>
              <a:t>apgabala</a:t>
            </a:r>
            <a:endParaRPr lang="lv-LV" sz="3200" b="1" dirty="0">
              <a:solidFill>
                <a:schemeClr val="bg1"/>
              </a:solidFill>
            </a:endParaRPr>
          </a:p>
          <a:p>
            <a:r>
              <a:rPr lang="sv-SE" sz="3200" b="1" dirty="0">
                <a:solidFill>
                  <a:schemeClr val="bg1"/>
                </a:solidFill>
              </a:rPr>
              <a:t>APKĀRTRAKST</a:t>
            </a:r>
            <a:r>
              <a:rPr lang="lv-LV" sz="3200" b="1" dirty="0">
                <a:solidFill>
                  <a:schemeClr val="bg1"/>
                </a:solidFill>
              </a:rPr>
              <a:t>S</a:t>
            </a:r>
          </a:p>
          <a:p>
            <a:r>
              <a:rPr lang="sv-SE" sz="3200" b="1" dirty="0">
                <a:solidFill>
                  <a:schemeClr val="bg1"/>
                </a:solidFill>
              </a:rPr>
              <a:t>2021.</a:t>
            </a:r>
            <a:r>
              <a:rPr lang="lv-LV" sz="3200" b="1" dirty="0">
                <a:solidFill>
                  <a:schemeClr val="bg1"/>
                </a:solidFill>
              </a:rPr>
              <a:t>g</a:t>
            </a:r>
            <a:r>
              <a:rPr lang="sv-SE" sz="3200" b="1" dirty="0" err="1">
                <a:solidFill>
                  <a:schemeClr val="bg1"/>
                </a:solidFill>
              </a:rPr>
              <a:t>ada</a:t>
            </a:r>
            <a:r>
              <a:rPr lang="sv-SE" sz="3200" b="1" dirty="0">
                <a:solidFill>
                  <a:schemeClr val="bg1"/>
                </a:solidFill>
              </a:rPr>
              <a:t> </a:t>
            </a:r>
            <a:r>
              <a:rPr lang="lv-LV" sz="3200" b="1" dirty="0">
                <a:solidFill>
                  <a:schemeClr val="bg1"/>
                </a:solidFill>
              </a:rPr>
              <a:t>decembrī</a:t>
            </a:r>
            <a:endParaRPr lang="sv-SE" sz="3200" b="1" dirty="0">
              <a:solidFill>
                <a:schemeClr val="bg1"/>
              </a:solidFill>
            </a:endParaRPr>
          </a:p>
          <a:p>
            <a:endParaRPr lang="sv-SE" dirty="0"/>
          </a:p>
        </p:txBody>
      </p:sp>
      <p:sp>
        <p:nvSpPr>
          <p:cNvPr id="3" name="textruta 2">
            <a:extLst>
              <a:ext uri="{FF2B5EF4-FFF2-40B4-BE49-F238E27FC236}">
                <a16:creationId xmlns:a16="http://schemas.microsoft.com/office/drawing/2014/main" id="{2F6F2AD5-B363-4CD9-A25D-8B1529A60381}"/>
              </a:ext>
            </a:extLst>
          </p:cNvPr>
          <p:cNvSpPr txBox="1"/>
          <p:nvPr/>
        </p:nvSpPr>
        <p:spPr>
          <a:xfrm>
            <a:off x="3025382" y="3728864"/>
            <a:ext cx="3660176" cy="1708160"/>
          </a:xfrm>
          <a:prstGeom prst="rect">
            <a:avLst/>
          </a:prstGeom>
          <a:noFill/>
        </p:spPr>
        <p:txBody>
          <a:bodyPr wrap="square" rtlCol="0">
            <a:spAutoFit/>
          </a:bodyPr>
          <a:lstStyle/>
          <a:p>
            <a:r>
              <a:rPr lang="lv-LV" sz="1200" dirty="0"/>
              <a:t> V. Lācekle</a:t>
            </a:r>
          </a:p>
          <a:p>
            <a:endParaRPr lang="lv-LV" sz="1200" dirty="0"/>
          </a:p>
          <a:p>
            <a:r>
              <a:rPr lang="lv-LV" sz="1400" dirty="0"/>
              <a:t>Ak Svētā nakts, </a:t>
            </a:r>
          </a:p>
          <a:p>
            <a:r>
              <a:rPr lang="lv-LV" sz="1400" dirty="0"/>
              <a:t>Sniedz katram savu miera skūpstu,</a:t>
            </a:r>
          </a:p>
          <a:p>
            <a:r>
              <a:rPr lang="lv-LV" sz="1400" dirty="0"/>
              <a:t>Kad debesis ar zemi vienojas,</a:t>
            </a:r>
          </a:p>
          <a:p>
            <a:r>
              <a:rPr lang="lv-LV" sz="1400" dirty="0"/>
              <a:t>No mūžības pa zvaigžņu gaismas kāpnēm,</a:t>
            </a:r>
          </a:p>
          <a:p>
            <a:r>
              <a:rPr lang="lv-LV" sz="1400" dirty="0"/>
              <a:t>Kad mīlestība zemei tuvojas</a:t>
            </a:r>
            <a:r>
              <a:rPr lang="lv-LV" sz="1200" dirty="0"/>
              <a:t>.</a:t>
            </a:r>
          </a:p>
          <a:p>
            <a:endParaRPr lang="lv-LV" dirty="0"/>
          </a:p>
        </p:txBody>
      </p:sp>
      <p:sp>
        <p:nvSpPr>
          <p:cNvPr id="4" name="textruta 3">
            <a:extLst>
              <a:ext uri="{FF2B5EF4-FFF2-40B4-BE49-F238E27FC236}">
                <a16:creationId xmlns:a16="http://schemas.microsoft.com/office/drawing/2014/main" id="{C17DDA6A-DE6D-47B2-AE67-D9BDC68A10F0}"/>
              </a:ext>
            </a:extLst>
          </p:cNvPr>
          <p:cNvSpPr txBox="1"/>
          <p:nvPr/>
        </p:nvSpPr>
        <p:spPr>
          <a:xfrm>
            <a:off x="2909906" y="5616329"/>
            <a:ext cx="3636150" cy="2677656"/>
          </a:xfrm>
          <a:prstGeom prst="rect">
            <a:avLst/>
          </a:prstGeom>
          <a:noFill/>
        </p:spPr>
        <p:txBody>
          <a:bodyPr wrap="square" rtlCol="0">
            <a:spAutoFit/>
          </a:bodyPr>
          <a:lstStyle/>
          <a:p>
            <a:r>
              <a:rPr lang="lv-LV" sz="1200" dirty="0"/>
              <a:t>Kad debesis ar zemi vienojas,  cilvēce pamazām manīja, ka Vārds bija tapis miesa un Dievs Pats no mūžības bija nācis virs zemes pie cilvēkiem. Pie mums, kas ilgojās vēlreiz ticēt kā bērni tic, izbrīnā vērot debesis un ieraudzīt to vienu zvaigzni, kas spožāka par visām, jo tā mieru nes. Tā Kristus zvaigzne, kas spēj atjaunot cerību. </a:t>
            </a:r>
          </a:p>
          <a:p>
            <a:endParaRPr lang="lv-LV" sz="1200" dirty="0"/>
          </a:p>
          <a:p>
            <a:r>
              <a:rPr lang="lv-LV" sz="1200" dirty="0"/>
              <a:t>Cerību, kas spēj izlauzties cauri tumsai, naidam, nespēkam un nemieram un atvērt debesis, no kuŗām skan arī mums eņģeļa vēsts: “Nebīstieties, redziet, es jums pasludinu lielu prieku, kas būs visiem ļaudīm, jo jums šodien Dāvida pilsētā ir dzimis Pestītājs,  kas ir Kristus, Kungs!” </a:t>
            </a:r>
          </a:p>
        </p:txBody>
      </p:sp>
      <p:pic>
        <p:nvPicPr>
          <p:cNvPr id="7" name="Bildobjekt 6">
            <a:extLst>
              <a:ext uri="{FF2B5EF4-FFF2-40B4-BE49-F238E27FC236}">
                <a16:creationId xmlns:a16="http://schemas.microsoft.com/office/drawing/2014/main" id="{0450EAE7-F80B-4BFA-8CD6-A752C4F04320}"/>
              </a:ext>
            </a:extLst>
          </p:cNvPr>
          <p:cNvPicPr>
            <a:picLocks noChangeAspect="1"/>
          </p:cNvPicPr>
          <p:nvPr/>
        </p:nvPicPr>
        <p:blipFill>
          <a:blip r:embed="rId4"/>
          <a:stretch>
            <a:fillRect/>
          </a:stretch>
        </p:blipFill>
        <p:spPr>
          <a:xfrm>
            <a:off x="311944" y="3712340"/>
            <a:ext cx="2480868" cy="4450968"/>
          </a:xfrm>
          <a:prstGeom prst="rect">
            <a:avLst/>
          </a:prstGeom>
        </p:spPr>
      </p:pic>
      <p:sp>
        <p:nvSpPr>
          <p:cNvPr id="8" name="textruta 7">
            <a:extLst>
              <a:ext uri="{FF2B5EF4-FFF2-40B4-BE49-F238E27FC236}">
                <a16:creationId xmlns:a16="http://schemas.microsoft.com/office/drawing/2014/main" id="{63D8E6CA-09EC-4D59-A095-D1CB81F1A52A}"/>
              </a:ext>
            </a:extLst>
          </p:cNvPr>
          <p:cNvSpPr txBox="1"/>
          <p:nvPr/>
        </p:nvSpPr>
        <p:spPr>
          <a:xfrm>
            <a:off x="262452" y="8247730"/>
            <a:ext cx="6245994" cy="1384995"/>
          </a:xfrm>
          <a:prstGeom prst="rect">
            <a:avLst/>
          </a:prstGeom>
          <a:noFill/>
        </p:spPr>
        <p:txBody>
          <a:bodyPr wrap="square" rtlCol="0">
            <a:spAutoFit/>
          </a:bodyPr>
          <a:lstStyle/>
          <a:p>
            <a:r>
              <a:rPr lang="lv-LV" sz="1200" dirty="0"/>
              <a:t>Mums ir dzimis Glābējs, kaut tobrīd Viņš vēl silītē dusēja; drīz vien Viņš pasaulei vēstīs, ka jauna diena aust!  </a:t>
            </a:r>
          </a:p>
          <a:p>
            <a:r>
              <a:rPr lang="lv-LV" sz="1200" dirty="0"/>
              <a:t>Ka debesis un zeme savienotas Vārdā, kas tapa miesa, kaut tobrīd Viņš mājoja </a:t>
            </a:r>
          </a:p>
          <a:p>
            <a:r>
              <a:rPr lang="lv-LV" sz="1200" dirty="0"/>
              <a:t>trauslā jaunpiedzimušā bērniņa miesā. </a:t>
            </a:r>
          </a:p>
          <a:p>
            <a:endParaRPr lang="lv-LV" sz="1200" dirty="0"/>
          </a:p>
          <a:p>
            <a:r>
              <a:rPr lang="lv-LV" sz="1200" dirty="0"/>
              <a:t> </a:t>
            </a:r>
          </a:p>
          <a:p>
            <a:r>
              <a:rPr lang="lv-LV" sz="1200" dirty="0"/>
              <a:t>Turpinājums 2.lpp.</a:t>
            </a:r>
          </a:p>
        </p:txBody>
      </p:sp>
      <p:sp>
        <p:nvSpPr>
          <p:cNvPr id="2050" name="Rectangle 249"/>
          <p:cNvSpPr>
            <a:spLocks noChangeArrowheads="1"/>
          </p:cNvSpPr>
          <p:nvPr/>
        </p:nvSpPr>
        <p:spPr bwMode="auto">
          <a:xfrm>
            <a:off x="0" y="0"/>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7171" name="Rectangle 3"/>
          <p:cNvSpPr>
            <a:spLocks noChangeArrowheads="1"/>
          </p:cNvSpPr>
          <p:nvPr/>
        </p:nvSpPr>
        <p:spPr bwMode="auto">
          <a:xfrm>
            <a:off x="6453336" y="9699625"/>
            <a:ext cx="325730" cy="246221"/>
          </a:xfrm>
          <a:prstGeom prst="rect">
            <a:avLst/>
          </a:prstGeom>
          <a:noFill/>
          <a:ln w="9525">
            <a:noFill/>
            <a:miter lim="800000"/>
            <a:headEnd/>
            <a:tailEnd/>
          </a:ln>
        </p:spPr>
        <p:txBody>
          <a:bodyPr wrap="none">
            <a:spAutoFit/>
          </a:bodyPr>
          <a:lstStyle/>
          <a:p>
            <a:r>
              <a:rPr lang="lv-LV" altLang="en-US" sz="1000" i="1" dirty="0"/>
              <a:t>10</a:t>
            </a:r>
          </a:p>
        </p:txBody>
      </p:sp>
      <p:sp>
        <p:nvSpPr>
          <p:cNvPr id="7172" name="Rectangle 4"/>
          <p:cNvSpPr>
            <a:spLocks noChangeArrowheads="1"/>
          </p:cNvSpPr>
          <p:nvPr/>
        </p:nvSpPr>
        <p:spPr bwMode="auto">
          <a:xfrm>
            <a:off x="-441" y="22225"/>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2" name="Rectangle 2"/>
          <p:cNvSpPr>
            <a:spLocks noChangeArrowheads="1"/>
          </p:cNvSpPr>
          <p:nvPr/>
        </p:nvSpPr>
        <p:spPr bwMode="auto">
          <a:xfrm>
            <a:off x="3151387" y="43542"/>
            <a:ext cx="36412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v-LV" dirty="0"/>
          </a:p>
        </p:txBody>
      </p:sp>
      <p:sp>
        <p:nvSpPr>
          <p:cNvPr id="18"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2021. gada decembrī</a:t>
            </a:r>
          </a:p>
        </p:txBody>
      </p:sp>
      <p:sp>
        <p:nvSpPr>
          <p:cNvPr id="15" name="Stjärna: 5 punkter 14">
            <a:extLst>
              <a:ext uri="{FF2B5EF4-FFF2-40B4-BE49-F238E27FC236}">
                <a16:creationId xmlns:a16="http://schemas.microsoft.com/office/drawing/2014/main" id="{67109482-39E7-4A5E-8271-AC2C5BE88922}"/>
              </a:ext>
            </a:extLst>
          </p:cNvPr>
          <p:cNvSpPr/>
          <p:nvPr/>
        </p:nvSpPr>
        <p:spPr bwMode="auto">
          <a:xfrm>
            <a:off x="5301208" y="7913235"/>
            <a:ext cx="45719" cy="45719"/>
          </a:xfrm>
          <a:prstGeom prst="star5">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100" b="0" i="0" u="none" strike="noStrike" cap="none" normalizeH="0" baseline="0">
              <a:ln>
                <a:noFill/>
              </a:ln>
              <a:solidFill>
                <a:schemeClr val="tx1"/>
              </a:solidFill>
              <a:effectLst/>
              <a:latin typeface="Arial" charset="0"/>
            </a:endParaRPr>
          </a:p>
        </p:txBody>
      </p:sp>
      <p:sp>
        <p:nvSpPr>
          <p:cNvPr id="16" name="Uttryckssymbol 15">
            <a:extLst>
              <a:ext uri="{FF2B5EF4-FFF2-40B4-BE49-F238E27FC236}">
                <a16:creationId xmlns:a16="http://schemas.microsoft.com/office/drawing/2014/main" id="{A10367E3-9A1D-4E5C-B4AA-D8275865CECA}"/>
              </a:ext>
            </a:extLst>
          </p:cNvPr>
          <p:cNvSpPr/>
          <p:nvPr/>
        </p:nvSpPr>
        <p:spPr bwMode="auto">
          <a:xfrm>
            <a:off x="4941168" y="7792269"/>
            <a:ext cx="746369" cy="545107"/>
          </a:xfrm>
          <a:prstGeom prst="smileyFace">
            <a:avLst>
              <a:gd name="adj" fmla="val -4653"/>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100" b="0" i="0" u="none" strike="noStrike" cap="none" normalizeH="0" baseline="0">
              <a:ln>
                <a:noFill/>
              </a:ln>
              <a:solidFill>
                <a:schemeClr val="tx1"/>
              </a:solidFill>
              <a:effectLst/>
              <a:latin typeface="Arial" charset="0"/>
            </a:endParaRPr>
          </a:p>
        </p:txBody>
      </p:sp>
      <p:sp>
        <p:nvSpPr>
          <p:cNvPr id="3" name="textruta 2">
            <a:extLst>
              <a:ext uri="{FF2B5EF4-FFF2-40B4-BE49-F238E27FC236}">
                <a16:creationId xmlns:a16="http://schemas.microsoft.com/office/drawing/2014/main" id="{15E4251E-4690-4CC1-8145-36ADA2EB6D03}"/>
              </a:ext>
            </a:extLst>
          </p:cNvPr>
          <p:cNvSpPr txBox="1"/>
          <p:nvPr/>
        </p:nvSpPr>
        <p:spPr>
          <a:xfrm>
            <a:off x="515346" y="1604744"/>
            <a:ext cx="5904655" cy="7786747"/>
          </a:xfrm>
          <a:prstGeom prst="rect">
            <a:avLst/>
          </a:prstGeom>
          <a:noFill/>
          <a:ln w="76200">
            <a:noFill/>
          </a:ln>
        </p:spPr>
        <p:txBody>
          <a:bodyPr wrap="square" rtlCol="0">
            <a:spAutoFit/>
          </a:bodyPr>
          <a:lstStyle/>
          <a:p>
            <a:endParaRPr lang="sv-SE" sz="1600" dirty="0">
              <a:solidFill>
                <a:srgbClr val="0000FF"/>
              </a:solidFill>
            </a:endParaRPr>
          </a:p>
          <a:p>
            <a:r>
              <a:rPr lang="lv-LV" sz="1600" dirty="0">
                <a:solidFill>
                  <a:srgbClr val="0000FF"/>
                </a:solidFill>
              </a:rPr>
              <a:t>Jaunas zināšanas – jauna iespēja</a:t>
            </a:r>
          </a:p>
          <a:p>
            <a:endParaRPr lang="lv-LV" sz="1200" dirty="0"/>
          </a:p>
          <a:p>
            <a:r>
              <a:rPr lang="lv-LV" sz="1200" dirty="0"/>
              <a:t>Šā gada rudenī man bija iespēja apgūt apmācību kursu  ”Demokrātijas vēstnieks” (Demokrati ambassadör), kuru organizēja Zviedrijas Reliģisko kopienu atbalsta iestāde (Myndighet för stöd till trossamfund).</a:t>
            </a:r>
          </a:p>
          <a:p>
            <a:r>
              <a:rPr lang="lv-LV" sz="1200" dirty="0"/>
              <a:t>Mācību kurss tika organizets sakarā demokratijas 100 gadi. Tika apskatīta demokrātija vēsturē un mūsdienās, kā arī dažādi demokrātijas jautājumi.</a:t>
            </a:r>
          </a:p>
          <a:p>
            <a:r>
              <a:rPr lang="lv-LV" sz="1200" dirty="0"/>
              <a:t>Kā dažus no jautajumiem var minēt – </a:t>
            </a:r>
          </a:p>
          <a:p>
            <a:r>
              <a:rPr lang="lv-LV" sz="1200" dirty="0"/>
              <a:t>1. Cilvēktiesības.</a:t>
            </a:r>
          </a:p>
          <a:p>
            <a:r>
              <a:rPr lang="lv-LV" sz="1200" dirty="0"/>
              <a:t>2. Kā tiek īstenota  demokrātija?</a:t>
            </a:r>
          </a:p>
          <a:p>
            <a:r>
              <a:rPr lang="lv-LV" sz="1200" dirty="0"/>
              <a:t>3. Vai  var raksturot demokrātiju dažādos veidos?</a:t>
            </a:r>
          </a:p>
          <a:p>
            <a:r>
              <a:rPr lang="lv-LV" sz="1200" dirty="0"/>
              <a:t>4. Vai demokrātiju var īstenot dažādos veidos?</a:t>
            </a:r>
          </a:p>
          <a:p>
            <a:r>
              <a:rPr lang="lv-LV" sz="1200" dirty="0"/>
              <a:t>Demokrātijas svarīgākie principi ir brīvība, vienlīdzība, likumība, cilvēktiesības.</a:t>
            </a:r>
          </a:p>
          <a:p>
            <a:r>
              <a:rPr lang="lv-LV" sz="1200" dirty="0"/>
              <a:t>Demokrātiskas varas sabiedrību raksturo uzskats, ka varas avots ir visas sabiedrības griba. Lai noskaidrotu sabiedrības gribu, visi jautājumi tiek apspriesti un lēmums tiek pieņemts vienojoties.</a:t>
            </a:r>
          </a:p>
          <a:p>
            <a:r>
              <a:rPr lang="lv-LV" sz="1200" dirty="0"/>
              <a:t>Demokrātijā nepietiek ar to, ka jums ir šķietami labi argumenti savas politiskās vai morālās pozīcijas atbalstam. Ir jānotiek viedokļu sadursmei. Diskusija publiskajā telpā ir mēģinājums ar pārliecinošu argumentu palīdzību pārliecināt oponentu, ka jums ir taisnība vai vismaz daļēja taisnība. Tādēļ, ja jūsu argumenti ir veidoti tā, ka tiem ir pārāk izteikti  morāli vai reliģiski zemteksti, tad ir gandrīz droši, ka oponenti tos noraidīs.</a:t>
            </a:r>
          </a:p>
          <a:p>
            <a:r>
              <a:rPr lang="lv-LV" sz="1200" dirty="0"/>
              <a:t>Mēs esam demokrātiskās pasaules sastāvdaļa, un mums ir jādomā par savu attīstību, un, ja mēs domājam par sevi, tad mums jādomā arī par demokrātiju vispār. Demokrātija ir īpaša un vēsturiski, ģeogrāfiski un laika ziņā samērā specifiska valsts iekārta.</a:t>
            </a:r>
          </a:p>
          <a:p>
            <a:r>
              <a:rPr lang="lv-LV" sz="1200" dirty="0"/>
              <a:t>Mēs runājam par demokratijas simtgadi, bet vēsture ir daudz senāka...</a:t>
            </a:r>
          </a:p>
          <a:p>
            <a:r>
              <a:rPr lang="lv-LV" sz="1200" dirty="0"/>
              <a:t>Pētera vēstule Galatiešiem 3 :28 “Tur nav ne jūda ne grieķa, nav ne kalpa nedz svabadā, tur nav ne vīrieša nedz sievietes, jo jūs visi esat viens Kristū Jēzū.”</a:t>
            </a:r>
          </a:p>
          <a:p>
            <a:r>
              <a:rPr lang="lv-LV" sz="1200" dirty="0"/>
              <a:t>Arī Vecajā Derībā var lasīt par demokrātiju, un kā gan savādāk, ja jēdziens “demokrātija” pirmo reizi tika lietots senajā Grieķijā, Atēnās. Kleistēna vadībā tika izveidoti demokrātiskas valsts pārvaldes principi (6.gs.p.m.ē.). Kleistēnu dēvē par Atēnu demokrātijas tēvu. Pirmā valsts, kurā par savu iekārtu atzina demokrātiju, bija senās Grieķijas pilsētvalsts Atēnas.</a:t>
            </a:r>
          </a:p>
          <a:p>
            <a:r>
              <a:rPr lang="lv-LV" sz="1200" dirty="0"/>
              <a:t>Ja gribat uzzināt ko vairāk par šo interesanto jēdzienu ”DEMOKRĀTIJA”, tad labprāt došos uz jūsu draudzi</a:t>
            </a:r>
            <a:r>
              <a:rPr lang="sv-SE" sz="1200" dirty="0"/>
              <a:t>, </a:t>
            </a:r>
            <a:r>
              <a:rPr lang="sv-SE" sz="1200" dirty="0" err="1"/>
              <a:t>skolu</a:t>
            </a:r>
            <a:r>
              <a:rPr lang="lv-LV" sz="1200" dirty="0"/>
              <a:t>, senioru biedrību</a:t>
            </a:r>
            <a:r>
              <a:rPr lang="sv-SE" sz="1200" dirty="0"/>
              <a:t> </a:t>
            </a:r>
            <a:r>
              <a:rPr lang="sv-SE" sz="1200" dirty="0" err="1"/>
              <a:t>vai</a:t>
            </a:r>
            <a:r>
              <a:rPr lang="lv-LV" sz="1200" dirty="0"/>
              <a:t> kādu no ZLA apvienībām ar priekšlasījumu.</a:t>
            </a:r>
          </a:p>
          <a:p>
            <a:r>
              <a:rPr lang="lv-LV" sz="1200" dirty="0"/>
              <a:t>Pieteikumus sūtiet – inta.meiere@yahoo.com</a:t>
            </a:r>
          </a:p>
          <a:p>
            <a:endParaRPr lang="lv-LV" sz="1200" dirty="0"/>
          </a:p>
          <a:p>
            <a:r>
              <a:rPr lang="lv-LV" sz="1200" dirty="0"/>
              <a:t>Diakone Inta Meiere</a:t>
            </a:r>
          </a:p>
        </p:txBody>
      </p:sp>
      <p:pic>
        <p:nvPicPr>
          <p:cNvPr id="6" name="Bildobjekt 5">
            <a:extLst>
              <a:ext uri="{FF2B5EF4-FFF2-40B4-BE49-F238E27FC236}">
                <a16:creationId xmlns:a16="http://schemas.microsoft.com/office/drawing/2014/main" id="{024B39CD-3B1A-47C8-B121-E43E4C900C0D}"/>
              </a:ext>
            </a:extLst>
          </p:cNvPr>
          <p:cNvPicPr>
            <a:picLocks noChangeAspect="1"/>
          </p:cNvPicPr>
          <p:nvPr/>
        </p:nvPicPr>
        <p:blipFill>
          <a:blip r:embed="rId3"/>
          <a:stretch>
            <a:fillRect/>
          </a:stretch>
        </p:blipFill>
        <p:spPr>
          <a:xfrm>
            <a:off x="3816610" y="404016"/>
            <a:ext cx="2249116" cy="1083174"/>
          </a:xfrm>
          <a:prstGeom prst="rect">
            <a:avLst/>
          </a:prstGeom>
        </p:spPr>
      </p:pic>
    </p:spTree>
    <p:extLst>
      <p:ext uri="{BB962C8B-B14F-4D97-AF65-F5344CB8AC3E}">
        <p14:creationId xmlns:p14="http://schemas.microsoft.com/office/powerpoint/2010/main" val="2480546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7171" name="Rectangle 3"/>
          <p:cNvSpPr>
            <a:spLocks noChangeArrowheads="1"/>
          </p:cNvSpPr>
          <p:nvPr/>
        </p:nvSpPr>
        <p:spPr bwMode="auto">
          <a:xfrm>
            <a:off x="6453336" y="9699625"/>
            <a:ext cx="325730" cy="246221"/>
          </a:xfrm>
          <a:prstGeom prst="rect">
            <a:avLst/>
          </a:prstGeom>
          <a:noFill/>
          <a:ln w="9525">
            <a:noFill/>
            <a:miter lim="800000"/>
            <a:headEnd/>
            <a:tailEnd/>
          </a:ln>
        </p:spPr>
        <p:txBody>
          <a:bodyPr wrap="none">
            <a:spAutoFit/>
          </a:bodyPr>
          <a:lstStyle/>
          <a:p>
            <a:r>
              <a:rPr lang="lv-LV" altLang="en-US" sz="1000" i="1" dirty="0"/>
              <a:t>11</a:t>
            </a:r>
          </a:p>
        </p:txBody>
      </p:sp>
      <p:sp>
        <p:nvSpPr>
          <p:cNvPr id="7172" name="Rectangle 4"/>
          <p:cNvSpPr>
            <a:spLocks noChangeArrowheads="1"/>
          </p:cNvSpPr>
          <p:nvPr/>
        </p:nvSpPr>
        <p:spPr bwMode="auto">
          <a:xfrm>
            <a:off x="6768934" y="-14287"/>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2" name="Rectangle 2"/>
          <p:cNvSpPr>
            <a:spLocks noChangeArrowheads="1"/>
          </p:cNvSpPr>
          <p:nvPr/>
        </p:nvSpPr>
        <p:spPr bwMode="auto">
          <a:xfrm>
            <a:off x="-65315" y="28552"/>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dirty="0"/>
          </a:p>
        </p:txBody>
      </p:sp>
      <p:sp>
        <p:nvSpPr>
          <p:cNvPr id="18"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5" name="textruta 4">
            <a:extLst>
              <a:ext uri="{FF2B5EF4-FFF2-40B4-BE49-F238E27FC236}">
                <a16:creationId xmlns:a16="http://schemas.microsoft.com/office/drawing/2014/main" id="{9FF65BDE-D6F1-493C-A0EE-18DD5FB8DFA0}"/>
              </a:ext>
            </a:extLst>
          </p:cNvPr>
          <p:cNvSpPr txBox="1"/>
          <p:nvPr/>
        </p:nvSpPr>
        <p:spPr>
          <a:xfrm>
            <a:off x="339551" y="246063"/>
            <a:ext cx="6270413" cy="2000548"/>
          </a:xfrm>
          <a:prstGeom prst="rect">
            <a:avLst/>
          </a:prstGeom>
          <a:noFill/>
          <a:ln w="76200">
            <a:solidFill>
              <a:schemeClr val="accent5">
                <a:lumMod val="50000"/>
              </a:schemeClr>
            </a:solidFill>
          </a:ln>
        </p:spPr>
        <p:txBody>
          <a:bodyPr wrap="square" rtlCol="0">
            <a:spAutoFit/>
          </a:bodyPr>
          <a:lstStyle/>
          <a:p>
            <a:r>
              <a:rPr lang="sv-SE" sz="1600" b="1" dirty="0">
                <a:solidFill>
                  <a:srgbClr val="009900"/>
                </a:solidFill>
              </a:rPr>
              <a:t>V</a:t>
            </a:r>
            <a:r>
              <a:rPr lang="lv-LV" sz="1600" b="1" dirty="0">
                <a:solidFill>
                  <a:srgbClr val="009900"/>
                </a:solidFill>
              </a:rPr>
              <a:t>ē</a:t>
            </a:r>
            <a:r>
              <a:rPr lang="sv-SE" sz="1600" b="1" dirty="0">
                <a:solidFill>
                  <a:srgbClr val="009900"/>
                </a:solidFill>
              </a:rPr>
              <a:t>l</a:t>
            </a:r>
            <a:r>
              <a:rPr lang="lv-LV" sz="1600" b="1" dirty="0">
                <a:solidFill>
                  <a:srgbClr val="009900"/>
                </a:solidFill>
              </a:rPr>
              <a:t>ē</a:t>
            </a:r>
            <a:r>
              <a:rPr lang="sv-SE" sz="1600" b="1" dirty="0" err="1">
                <a:solidFill>
                  <a:srgbClr val="009900"/>
                </a:solidFill>
              </a:rPr>
              <a:t>jums</a:t>
            </a:r>
            <a:r>
              <a:rPr lang="sv-SE" sz="1600" b="1" dirty="0">
                <a:solidFill>
                  <a:srgbClr val="009900"/>
                </a:solidFill>
              </a:rPr>
              <a:t> </a:t>
            </a:r>
            <a:r>
              <a:rPr lang="sv-SE" sz="1600" b="1" dirty="0" err="1">
                <a:solidFill>
                  <a:srgbClr val="009900"/>
                </a:solidFill>
              </a:rPr>
              <a:t>Jaunaj</a:t>
            </a:r>
            <a:r>
              <a:rPr lang="lv-LV" sz="1600" b="1" dirty="0">
                <a:solidFill>
                  <a:srgbClr val="009900"/>
                </a:solidFill>
              </a:rPr>
              <a:t>ā</a:t>
            </a:r>
            <a:r>
              <a:rPr lang="sv-SE" sz="1600" b="1" dirty="0">
                <a:solidFill>
                  <a:srgbClr val="009900"/>
                </a:solidFill>
              </a:rPr>
              <a:t> </a:t>
            </a:r>
            <a:r>
              <a:rPr lang="sv-SE" sz="1600" b="1" dirty="0" err="1">
                <a:solidFill>
                  <a:srgbClr val="009900"/>
                </a:solidFill>
              </a:rPr>
              <a:t>gad</a:t>
            </a:r>
            <a:r>
              <a:rPr lang="lv-LV" sz="1600" b="1" dirty="0">
                <a:solidFill>
                  <a:srgbClr val="009900"/>
                </a:solidFill>
              </a:rPr>
              <a:t>ā</a:t>
            </a:r>
            <a:endParaRPr lang="sv-SE" sz="1600" b="1" dirty="0">
              <a:solidFill>
                <a:srgbClr val="009900"/>
              </a:solidFill>
            </a:endParaRPr>
          </a:p>
          <a:p>
            <a:endParaRPr lang="sv-SE" sz="1200" dirty="0">
              <a:solidFill>
                <a:srgbClr val="009900"/>
              </a:solidFill>
            </a:endParaRPr>
          </a:p>
          <a:p>
            <a:r>
              <a:rPr lang="sv-SE" sz="1200" b="1" dirty="0" err="1">
                <a:solidFill>
                  <a:srgbClr val="009900"/>
                </a:solidFill>
                <a:latin typeface="Century Gothic" panose="020B0502020202020204" pitchFamily="34" charset="0"/>
              </a:rPr>
              <a:t>Ieskaties</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sev</a:t>
            </a:r>
            <a:r>
              <a:rPr lang="lv-LV" sz="1200" b="1" dirty="0">
                <a:solidFill>
                  <a:srgbClr val="009900"/>
                </a:solidFill>
                <a:latin typeface="Century Gothic" panose="020B0502020202020204" pitchFamily="34" charset="0"/>
              </a:rPr>
              <a:t>ī</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un</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noskumsti</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Ieskaties</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sev</a:t>
            </a:r>
            <a:r>
              <a:rPr lang="lv-LV" sz="1200" b="1" dirty="0">
                <a:solidFill>
                  <a:srgbClr val="009900"/>
                </a:solidFill>
                <a:latin typeface="Century Gothic" panose="020B0502020202020204" pitchFamily="34" charset="0"/>
              </a:rPr>
              <a:t>ī</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un</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priec</a:t>
            </a:r>
            <a:r>
              <a:rPr lang="lv-LV" sz="1200" b="1" dirty="0">
                <a:solidFill>
                  <a:srgbClr val="009900"/>
                </a:solidFill>
                <a:latin typeface="Century Gothic" panose="020B0502020202020204" pitchFamily="34" charset="0"/>
              </a:rPr>
              <a:t>ā</a:t>
            </a:r>
            <a:r>
              <a:rPr lang="sv-SE" sz="1200" b="1" dirty="0" err="1">
                <a:solidFill>
                  <a:srgbClr val="009900"/>
                </a:solidFill>
                <a:latin typeface="Century Gothic" panose="020B0502020202020204" pitchFamily="34" charset="0"/>
              </a:rPr>
              <a:t>jies</a:t>
            </a:r>
            <a:r>
              <a:rPr lang="sv-SE" sz="1200" b="1" dirty="0">
                <a:solidFill>
                  <a:srgbClr val="009900"/>
                </a:solidFill>
                <a:latin typeface="Century Gothic" panose="020B0502020202020204" pitchFamily="34" charset="0"/>
              </a:rPr>
              <a:t>,</a:t>
            </a:r>
            <a:endParaRPr lang="lv-LV" sz="1200" b="1" dirty="0">
              <a:solidFill>
                <a:srgbClr val="009900"/>
              </a:solidFill>
              <a:latin typeface="Century Gothic" panose="020B0502020202020204" pitchFamily="34" charset="0"/>
            </a:endParaRPr>
          </a:p>
          <a:p>
            <a:r>
              <a:rPr lang="sv-SE" sz="1200" b="1" dirty="0">
                <a:solidFill>
                  <a:srgbClr val="009900"/>
                </a:solidFill>
                <a:latin typeface="Century Gothic" panose="020B0502020202020204" pitchFamily="34" charset="0"/>
              </a:rPr>
              <a:t>jo viss </a:t>
            </a:r>
            <a:r>
              <a:rPr lang="sv-SE" sz="1200" b="1" dirty="0" err="1">
                <a:solidFill>
                  <a:srgbClr val="009900"/>
                </a:solidFill>
                <a:latin typeface="Century Gothic" panose="020B0502020202020204" pitchFamily="34" charset="0"/>
              </a:rPr>
              <a:t>Tav</a:t>
            </a:r>
            <a:r>
              <a:rPr lang="lv-LV" sz="1200" b="1" dirty="0">
                <a:solidFill>
                  <a:srgbClr val="009900"/>
                </a:solidFill>
                <a:latin typeface="Century Gothic" panose="020B0502020202020204" pitchFamily="34" charset="0"/>
              </a:rPr>
              <a:t>ā</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dz</a:t>
            </a:r>
            <a:r>
              <a:rPr lang="lv-LV" sz="1200" b="1" dirty="0">
                <a:solidFill>
                  <a:srgbClr val="009900"/>
                </a:solidFill>
                <a:latin typeface="Century Gothic" panose="020B0502020202020204" pitchFamily="34" charset="0"/>
              </a:rPr>
              <a:t>ī</a:t>
            </a:r>
            <a:r>
              <a:rPr lang="sv-SE" sz="1200" b="1" dirty="0">
                <a:solidFill>
                  <a:srgbClr val="009900"/>
                </a:solidFill>
                <a:latin typeface="Century Gothic" panose="020B0502020202020204" pitchFamily="34" charset="0"/>
              </a:rPr>
              <a:t>v</a:t>
            </a:r>
            <a:r>
              <a:rPr lang="lv-LV" sz="1200" b="1" dirty="0">
                <a:solidFill>
                  <a:srgbClr val="009900"/>
                </a:solidFill>
                <a:latin typeface="Century Gothic" panose="020B0502020202020204" pitchFamily="34" charset="0"/>
              </a:rPr>
              <a:t>ē</a:t>
            </a:r>
            <a:r>
              <a:rPr lang="sv-SE" sz="1200" b="1" dirty="0">
                <a:solidFill>
                  <a:srgbClr val="009900"/>
                </a:solidFill>
                <a:latin typeface="Century Gothic" panose="020B0502020202020204" pitchFamily="34" charset="0"/>
              </a:rPr>
              <a:t> var</a:t>
            </a:r>
            <a:r>
              <a:rPr lang="lv-LV" sz="1200" b="1" dirty="0">
                <a:solidFill>
                  <a:srgbClr val="009900"/>
                </a:solidFill>
                <a:latin typeface="Century Gothic" panose="020B0502020202020204" pitchFamily="34" charset="0"/>
              </a:rPr>
              <a:t>ē</a:t>
            </a:r>
            <a:r>
              <a:rPr lang="sv-SE" sz="1200" b="1" dirty="0">
                <a:solidFill>
                  <a:srgbClr val="009900"/>
                </a:solidFill>
                <a:latin typeface="Century Gothic" panose="020B0502020202020204" pitchFamily="34" charset="0"/>
              </a:rPr>
              <a:t>ja b</a:t>
            </a:r>
            <a:r>
              <a:rPr lang="lv-LV" sz="1200" b="1" dirty="0">
                <a:solidFill>
                  <a:srgbClr val="009900"/>
                </a:solidFill>
                <a:latin typeface="Century Gothic" panose="020B0502020202020204" pitchFamily="34" charset="0"/>
              </a:rPr>
              <a:t>ū</a:t>
            </a:r>
            <a:r>
              <a:rPr lang="sv-SE" sz="1200" b="1" dirty="0">
                <a:solidFill>
                  <a:srgbClr val="009900"/>
                </a:solidFill>
                <a:latin typeface="Century Gothic" panose="020B0502020202020204" pitchFamily="34" charset="0"/>
              </a:rPr>
              <a:t>t </a:t>
            </a:r>
            <a:r>
              <a:rPr lang="sv-SE" sz="1200" b="1" dirty="0" err="1">
                <a:solidFill>
                  <a:srgbClr val="009900"/>
                </a:solidFill>
                <a:latin typeface="Century Gothic" panose="020B0502020202020204" pitchFamily="34" charset="0"/>
              </a:rPr>
              <a:t>pavisam</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cit</a:t>
            </a:r>
            <a:r>
              <a:rPr lang="lv-LV" sz="1200" b="1" dirty="0">
                <a:solidFill>
                  <a:srgbClr val="009900"/>
                </a:solidFill>
                <a:latin typeface="Century Gothic" panose="020B0502020202020204" pitchFamily="34" charset="0"/>
              </a:rPr>
              <a:t>ā</a:t>
            </a:r>
            <a:r>
              <a:rPr lang="sv-SE" sz="1200" b="1" dirty="0">
                <a:solidFill>
                  <a:srgbClr val="009900"/>
                </a:solidFill>
                <a:latin typeface="Century Gothic" panose="020B0502020202020204" pitchFamily="34" charset="0"/>
              </a:rPr>
              <a:t>di! </a:t>
            </a:r>
          </a:p>
          <a:p>
            <a:r>
              <a:rPr lang="sv-SE" sz="1200" b="1" dirty="0">
                <a:solidFill>
                  <a:srgbClr val="009900"/>
                </a:solidFill>
                <a:latin typeface="Century Gothic" panose="020B0502020202020204" pitchFamily="34" charset="0"/>
              </a:rPr>
              <a:t>Nov</a:t>
            </a:r>
            <a:r>
              <a:rPr lang="lv-LV" sz="1200" b="1" dirty="0">
                <a:solidFill>
                  <a:srgbClr val="009900"/>
                </a:solidFill>
                <a:latin typeface="Century Gothic" panose="020B0502020202020204" pitchFamily="34" charset="0"/>
              </a:rPr>
              <a:t>ē</a:t>
            </a:r>
            <a:r>
              <a:rPr lang="sv-SE" sz="1200" b="1" dirty="0" err="1">
                <a:solidFill>
                  <a:srgbClr val="009900"/>
                </a:solidFill>
                <a:latin typeface="Century Gothic" panose="020B0502020202020204" pitchFamily="34" charset="0"/>
              </a:rPr>
              <a:t>lu</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Jums</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un</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sev</a:t>
            </a:r>
            <a:r>
              <a:rPr lang="sv-SE" sz="1200" b="1" dirty="0">
                <a:solidFill>
                  <a:srgbClr val="009900"/>
                </a:solidFill>
                <a:latin typeface="Century Gothic" panose="020B0502020202020204" pitchFamily="34" charset="0"/>
              </a:rPr>
              <a:t> v</a:t>
            </a:r>
            <a:r>
              <a:rPr lang="lv-LV" sz="1200" b="1" dirty="0">
                <a:solidFill>
                  <a:srgbClr val="009900"/>
                </a:solidFill>
                <a:latin typeface="Century Gothic" panose="020B0502020202020204" pitchFamily="34" charset="0"/>
              </a:rPr>
              <a:t>ē</a:t>
            </a:r>
            <a:r>
              <a:rPr lang="sv-SE" sz="1200" b="1" dirty="0">
                <a:solidFill>
                  <a:srgbClr val="009900"/>
                </a:solidFill>
                <a:latin typeface="Century Gothic" panose="020B0502020202020204" pitchFamily="34" charset="0"/>
              </a:rPr>
              <a:t>l</a:t>
            </a:r>
            <a:r>
              <a:rPr lang="lv-LV" sz="1200" b="1" dirty="0">
                <a:solidFill>
                  <a:srgbClr val="009900"/>
                </a:solidFill>
                <a:latin typeface="Century Gothic" panose="020B0502020202020204" pitchFamily="34" charset="0"/>
              </a:rPr>
              <a:t>ēš</a:t>
            </a:r>
            <a:r>
              <a:rPr lang="sv-SE" sz="1200" b="1" dirty="0" err="1">
                <a:solidFill>
                  <a:srgbClr val="009900"/>
                </a:solidFill>
                <a:latin typeface="Century Gothic" panose="020B0502020202020204" pitchFamily="34" charset="0"/>
              </a:rPr>
              <a:t>anos</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un</a:t>
            </a:r>
            <a:r>
              <a:rPr lang="sv-SE" sz="1200" b="1" dirty="0">
                <a:solidFill>
                  <a:srgbClr val="009900"/>
                </a:solidFill>
                <a:latin typeface="Century Gothic" panose="020B0502020202020204" pitchFamily="34" charset="0"/>
              </a:rPr>
              <a:t> sp</a:t>
            </a:r>
            <a:r>
              <a:rPr lang="lv-LV" sz="1200" b="1" dirty="0">
                <a:solidFill>
                  <a:srgbClr val="009900"/>
                </a:solidFill>
                <a:latin typeface="Century Gothic" panose="020B0502020202020204" pitchFamily="34" charset="0"/>
              </a:rPr>
              <a:t>ē</a:t>
            </a:r>
            <a:r>
              <a:rPr lang="sv-SE" sz="1200" b="1" dirty="0" err="1">
                <a:solidFill>
                  <a:srgbClr val="009900"/>
                </a:solidFill>
                <a:latin typeface="Century Gothic" panose="020B0502020202020204" pitchFamily="34" charset="0"/>
              </a:rPr>
              <a:t>ku</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mekl</a:t>
            </a:r>
            <a:r>
              <a:rPr lang="lv-LV" sz="1200" b="1" dirty="0">
                <a:solidFill>
                  <a:srgbClr val="009900"/>
                </a:solidFill>
                <a:latin typeface="Century Gothic" panose="020B0502020202020204" pitchFamily="34" charset="0"/>
              </a:rPr>
              <a:t>ē</a:t>
            </a:r>
            <a:r>
              <a:rPr lang="sv-SE" sz="1200" b="1" dirty="0">
                <a:solidFill>
                  <a:srgbClr val="009900"/>
                </a:solidFill>
                <a:latin typeface="Century Gothic" panose="020B0502020202020204" pitchFamily="34" charset="0"/>
              </a:rPr>
              <a:t>t</a:t>
            </a:r>
            <a:r>
              <a:rPr lang="lv-LV"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paties</a:t>
            </a:r>
            <a:r>
              <a:rPr lang="lv-LV" sz="1200" b="1" dirty="0">
                <a:solidFill>
                  <a:srgbClr val="009900"/>
                </a:solidFill>
                <a:latin typeface="Century Gothic" panose="020B0502020202020204" pitchFamily="34" charset="0"/>
              </a:rPr>
              <a:t>ī</a:t>
            </a:r>
            <a:r>
              <a:rPr lang="sv-SE" sz="1200" b="1" dirty="0">
                <a:solidFill>
                  <a:srgbClr val="009900"/>
                </a:solidFill>
                <a:latin typeface="Century Gothic" panose="020B0502020202020204" pitchFamily="34" charset="0"/>
              </a:rPr>
              <a:t>bu par </a:t>
            </a:r>
            <a:r>
              <a:rPr lang="sv-SE" sz="1200" b="1" dirty="0" err="1">
                <a:solidFill>
                  <a:srgbClr val="009900"/>
                </a:solidFill>
                <a:latin typeface="Century Gothic" panose="020B0502020202020204" pitchFamily="34" charset="0"/>
              </a:rPr>
              <a:t>sevi</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pasauli</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un</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Dievu</a:t>
            </a:r>
            <a:r>
              <a:rPr lang="sv-SE" sz="1200" b="1" dirty="0">
                <a:solidFill>
                  <a:srgbClr val="009900"/>
                </a:solidFill>
                <a:latin typeface="Century Gothic" panose="020B0502020202020204" pitchFamily="34" charset="0"/>
              </a:rPr>
              <a:t>. </a:t>
            </a:r>
          </a:p>
          <a:p>
            <a:r>
              <a:rPr lang="sv-SE" sz="1200" b="1" dirty="0">
                <a:solidFill>
                  <a:srgbClr val="009900"/>
                </a:solidFill>
                <a:latin typeface="Century Gothic" panose="020B0502020202020204" pitchFamily="34" charset="0"/>
              </a:rPr>
              <a:t>Lai ar</a:t>
            </a:r>
            <a:r>
              <a:rPr lang="lv-LV" sz="1200" b="1" dirty="0">
                <a:solidFill>
                  <a:srgbClr val="009900"/>
                </a:solidFill>
                <a:latin typeface="Century Gothic" panose="020B0502020202020204" pitchFamily="34" charset="0"/>
              </a:rPr>
              <a:t>ī</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turpm</a:t>
            </a:r>
            <a:r>
              <a:rPr lang="lv-LV" sz="1200" b="1" dirty="0">
                <a:solidFill>
                  <a:srgbClr val="009900"/>
                </a:solidFill>
                <a:latin typeface="Century Gothic" panose="020B0502020202020204" pitchFamily="34" charset="0"/>
              </a:rPr>
              <a:t>ā</a:t>
            </a:r>
            <a:r>
              <a:rPr lang="sv-SE" sz="1200" b="1" dirty="0">
                <a:solidFill>
                  <a:srgbClr val="009900"/>
                </a:solidFill>
                <a:latin typeface="Century Gothic" panose="020B0502020202020204" pitchFamily="34" charset="0"/>
              </a:rPr>
              <a:t>k </a:t>
            </a:r>
            <a:r>
              <a:rPr lang="sv-SE" sz="1200" b="1" dirty="0" err="1">
                <a:solidFill>
                  <a:srgbClr val="009900"/>
                </a:solidFill>
                <a:latin typeface="Century Gothic" panose="020B0502020202020204" pitchFamily="34" charset="0"/>
              </a:rPr>
              <a:t>dz</a:t>
            </a:r>
            <a:r>
              <a:rPr lang="lv-LV" sz="1200" b="1" dirty="0">
                <a:solidFill>
                  <a:srgbClr val="009900"/>
                </a:solidFill>
                <a:latin typeface="Century Gothic" panose="020B0502020202020204" pitchFamily="34" charset="0"/>
              </a:rPr>
              <a:t>ī</a:t>
            </a:r>
            <a:r>
              <a:rPr lang="sv-SE" sz="1200" b="1" dirty="0" err="1">
                <a:solidFill>
                  <a:srgbClr val="009900"/>
                </a:solidFill>
                <a:latin typeface="Century Gothic" panose="020B0502020202020204" pitchFamily="34" charset="0"/>
              </a:rPr>
              <a:t>vojam</a:t>
            </a:r>
            <a:r>
              <a:rPr lang="sv-SE" sz="1200" b="1" dirty="0">
                <a:solidFill>
                  <a:srgbClr val="009900"/>
                </a:solidFill>
                <a:latin typeface="Century Gothic" panose="020B0502020202020204" pitchFamily="34" charset="0"/>
              </a:rPr>
              <a:t> Vi</a:t>
            </a:r>
            <a:r>
              <a:rPr lang="lv-LV" sz="1200" b="1" dirty="0">
                <a:solidFill>
                  <a:srgbClr val="009900"/>
                </a:solidFill>
                <a:latin typeface="Century Gothic" panose="020B0502020202020204" pitchFamily="34" charset="0"/>
              </a:rPr>
              <a:t>ņ</a:t>
            </a:r>
            <a:r>
              <a:rPr lang="sv-SE" sz="1200" b="1" dirty="0">
                <a:solidFill>
                  <a:srgbClr val="009900"/>
                </a:solidFill>
                <a:latin typeface="Century Gothic" panose="020B0502020202020204" pitchFamily="34" charset="0"/>
              </a:rPr>
              <a:t>a </a:t>
            </a:r>
            <a:r>
              <a:rPr lang="lv-LV" sz="1200" b="1" dirty="0">
                <a:solidFill>
                  <a:srgbClr val="009900"/>
                </a:solidFill>
                <a:latin typeface="Century Gothic" panose="020B0502020202020204" pitchFamily="34" charset="0"/>
              </a:rPr>
              <a:t>žē</a:t>
            </a:r>
            <a:r>
              <a:rPr lang="sv-SE" sz="1200" b="1" dirty="0">
                <a:solidFill>
                  <a:srgbClr val="009900"/>
                </a:solidFill>
                <a:latin typeface="Century Gothic" panose="020B0502020202020204" pitchFamily="34" charset="0"/>
              </a:rPr>
              <a:t>last</a:t>
            </a:r>
            <a:r>
              <a:rPr lang="lv-LV" sz="1200" b="1" dirty="0">
                <a:solidFill>
                  <a:srgbClr val="009900"/>
                </a:solidFill>
                <a:latin typeface="Century Gothic" panose="020B0502020202020204" pitchFamily="34" charset="0"/>
              </a:rPr>
              <a:t>ī</a:t>
            </a:r>
            <a:r>
              <a:rPr lang="sv-SE" sz="1200" b="1" dirty="0">
                <a:solidFill>
                  <a:srgbClr val="009900"/>
                </a:solidFill>
                <a:latin typeface="Century Gothic" panose="020B0502020202020204" pitchFamily="34" charset="0"/>
              </a:rPr>
              <a:t>b</a:t>
            </a:r>
            <a:r>
              <a:rPr lang="lv-LV" sz="1200" b="1" dirty="0">
                <a:solidFill>
                  <a:srgbClr val="009900"/>
                </a:solidFill>
                <a:latin typeface="Century Gothic" panose="020B0502020202020204" pitchFamily="34" charset="0"/>
              </a:rPr>
              <a:t>ā</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piedz</a:t>
            </a:r>
            <a:r>
              <a:rPr lang="lv-LV" sz="1200" b="1" dirty="0">
                <a:solidFill>
                  <a:srgbClr val="009900"/>
                </a:solidFill>
                <a:latin typeface="Century Gothic" panose="020B0502020202020204" pitchFamily="34" charset="0"/>
              </a:rPr>
              <a:t>ī</a:t>
            </a:r>
            <a:r>
              <a:rPr lang="sv-SE" sz="1200" b="1" dirty="0" err="1">
                <a:solidFill>
                  <a:srgbClr val="009900"/>
                </a:solidFill>
                <a:latin typeface="Century Gothic" panose="020B0502020202020204" pitchFamily="34" charset="0"/>
              </a:rPr>
              <a:t>vojot</a:t>
            </a:r>
            <a:r>
              <a:rPr lang="sv-SE" sz="1200" b="1" dirty="0">
                <a:solidFill>
                  <a:srgbClr val="009900"/>
                </a:solidFill>
                <a:latin typeface="Century Gothic" panose="020B0502020202020204" pitchFamily="34" charset="0"/>
              </a:rPr>
              <a:t> to </a:t>
            </a:r>
            <a:r>
              <a:rPr lang="sv-SE" sz="1200" b="1" dirty="0" err="1">
                <a:solidFill>
                  <a:srgbClr val="009900"/>
                </a:solidFill>
                <a:latin typeface="Century Gothic" panose="020B0502020202020204" pitchFamily="34" charset="0"/>
              </a:rPr>
              <a:t>ik</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dienas</a:t>
            </a:r>
            <a:r>
              <a:rPr lang="sv-SE" sz="1200" b="1" dirty="0">
                <a:solidFill>
                  <a:srgbClr val="009900"/>
                </a:solidFill>
                <a:latin typeface="Century Gothic" panose="020B0502020202020204" pitchFamily="34" charset="0"/>
              </a:rPr>
              <a:t> no </a:t>
            </a:r>
            <a:r>
              <a:rPr lang="sv-SE" sz="1200" b="1" dirty="0" err="1">
                <a:solidFill>
                  <a:srgbClr val="009900"/>
                </a:solidFill>
                <a:latin typeface="Century Gothic" panose="020B0502020202020204" pitchFamily="34" charset="0"/>
              </a:rPr>
              <a:t>jauna</a:t>
            </a:r>
            <a:r>
              <a:rPr lang="sv-SE" sz="1200" b="1" dirty="0">
                <a:solidFill>
                  <a:srgbClr val="009900"/>
                </a:solidFill>
                <a:latin typeface="Century Gothic" panose="020B0502020202020204" pitchFamily="34" charset="0"/>
              </a:rPr>
              <a:t>! </a:t>
            </a:r>
          </a:p>
          <a:p>
            <a:endParaRPr lang="sv-SE" sz="1200" b="1" dirty="0">
              <a:solidFill>
                <a:srgbClr val="009900"/>
              </a:solidFill>
              <a:latin typeface="Century Gothic" panose="020B0502020202020204" pitchFamily="34" charset="0"/>
            </a:endParaRPr>
          </a:p>
          <a:p>
            <a:r>
              <a:rPr lang="sv-SE" sz="1200" b="1" dirty="0" err="1">
                <a:solidFill>
                  <a:srgbClr val="009900"/>
                </a:solidFill>
                <a:latin typeface="Century Gothic" panose="020B0502020202020204" pitchFamily="34" charset="0"/>
              </a:rPr>
              <a:t>Sirsnib</a:t>
            </a:r>
            <a:r>
              <a:rPr lang="lv-LV" sz="1200" b="1" dirty="0">
                <a:solidFill>
                  <a:srgbClr val="009900"/>
                </a:solidFill>
                <a:latin typeface="Century Gothic" panose="020B0502020202020204" pitchFamily="34" charset="0"/>
              </a:rPr>
              <a:t>ā</a:t>
            </a:r>
            <a:r>
              <a:rPr lang="sv-SE" sz="1200" b="1" dirty="0">
                <a:solidFill>
                  <a:srgbClr val="009900"/>
                </a:solidFill>
                <a:latin typeface="Century Gothic" panose="020B0502020202020204" pitchFamily="34" charset="0"/>
              </a:rPr>
              <a:t>,</a:t>
            </a:r>
          </a:p>
          <a:p>
            <a:r>
              <a:rPr lang="lv-LV" sz="1200" b="1" dirty="0">
                <a:solidFill>
                  <a:srgbClr val="009900"/>
                </a:solidFill>
                <a:latin typeface="Century Gothic" panose="020B0502020202020204" pitchFamily="34" charset="0"/>
              </a:rPr>
              <a:t>Mācītājs Dr. </a:t>
            </a:r>
            <a:r>
              <a:rPr lang="sv-SE" sz="1200" b="1" dirty="0" err="1">
                <a:solidFill>
                  <a:srgbClr val="009900"/>
                </a:solidFill>
                <a:latin typeface="Century Gothic" panose="020B0502020202020204" pitchFamily="34" charset="0"/>
              </a:rPr>
              <a:t>Normunds</a:t>
            </a:r>
            <a:r>
              <a:rPr lang="sv-SE" sz="1200" b="1" dirty="0">
                <a:solidFill>
                  <a:srgbClr val="009900"/>
                </a:solidFill>
                <a:latin typeface="Century Gothic" panose="020B0502020202020204" pitchFamily="34" charset="0"/>
              </a:rPr>
              <a:t> </a:t>
            </a:r>
            <a:r>
              <a:rPr lang="sv-SE" sz="1200" b="1" dirty="0" err="1">
                <a:solidFill>
                  <a:srgbClr val="009900"/>
                </a:solidFill>
                <a:latin typeface="Century Gothic" panose="020B0502020202020204" pitchFamily="34" charset="0"/>
              </a:rPr>
              <a:t>Kamergrauzis</a:t>
            </a:r>
            <a:r>
              <a:rPr lang="sv-SE" sz="1200" b="1" dirty="0">
                <a:solidFill>
                  <a:srgbClr val="009900"/>
                </a:solidFill>
                <a:latin typeface="Century Gothic" panose="020B0502020202020204" pitchFamily="34" charset="0"/>
              </a:rPr>
              <a:t> </a:t>
            </a:r>
          </a:p>
        </p:txBody>
      </p:sp>
      <p:sp>
        <p:nvSpPr>
          <p:cNvPr id="3" name="textruta 2">
            <a:extLst>
              <a:ext uri="{FF2B5EF4-FFF2-40B4-BE49-F238E27FC236}">
                <a16:creationId xmlns:a16="http://schemas.microsoft.com/office/drawing/2014/main" id="{3D3D4319-F82D-473C-B372-01CD5673B91E}"/>
              </a:ext>
            </a:extLst>
          </p:cNvPr>
          <p:cNvSpPr txBox="1"/>
          <p:nvPr/>
        </p:nvSpPr>
        <p:spPr>
          <a:xfrm>
            <a:off x="4466628" y="2464122"/>
            <a:ext cx="2143336" cy="2108269"/>
          </a:xfrm>
          <a:prstGeom prst="rect">
            <a:avLst/>
          </a:prstGeom>
          <a:noFill/>
          <a:ln w="76200">
            <a:solidFill>
              <a:srgbClr val="0000FF"/>
            </a:solidFill>
          </a:ln>
        </p:spPr>
        <p:txBody>
          <a:bodyPr wrap="square" rtlCol="0">
            <a:spAutoFit/>
          </a:bodyPr>
          <a:lstStyle/>
          <a:p>
            <a:endParaRPr lang="lv-LV" dirty="0">
              <a:solidFill>
                <a:srgbClr val="0000FF"/>
              </a:solidFill>
            </a:endParaRPr>
          </a:p>
          <a:p>
            <a:r>
              <a:rPr lang="lv-LV" sz="1200" dirty="0">
                <a:solidFill>
                  <a:srgbClr val="0000FF"/>
                </a:solidFill>
                <a:latin typeface="Comic Sans MS" panose="030F0702030302020204" pitchFamily="66" charset="0"/>
              </a:rPr>
              <a:t>Ar Tevi šai naktī lai notiek,</a:t>
            </a:r>
          </a:p>
          <a:p>
            <a:r>
              <a:rPr lang="lv-LV" sz="1200" dirty="0">
                <a:solidFill>
                  <a:srgbClr val="0000FF"/>
                </a:solidFill>
                <a:latin typeface="Comic Sans MS" panose="030F0702030302020204" pitchFamily="66" charset="0"/>
              </a:rPr>
              <a:t>Neparasts brīnums kāds,</a:t>
            </a:r>
          </a:p>
          <a:p>
            <a:r>
              <a:rPr lang="lv-LV" sz="1200" dirty="0">
                <a:solidFill>
                  <a:srgbClr val="0000FF"/>
                </a:solidFill>
                <a:latin typeface="Comic Sans MS" panose="030F0702030302020204" pitchFamily="66" charset="0"/>
              </a:rPr>
              <a:t>Lai laime atnāk un paliek,</a:t>
            </a:r>
          </a:p>
          <a:p>
            <a:r>
              <a:rPr lang="lv-LV" sz="1200" dirty="0">
                <a:solidFill>
                  <a:srgbClr val="0000FF"/>
                </a:solidFill>
                <a:latin typeface="Comic Sans MS" panose="030F0702030302020204" pitchFamily="66" charset="0"/>
              </a:rPr>
              <a:t>Lai vēlīgs likteņa prāts,</a:t>
            </a:r>
          </a:p>
          <a:p>
            <a:r>
              <a:rPr lang="lv-LV" sz="1200" dirty="0">
                <a:solidFill>
                  <a:srgbClr val="0000FF"/>
                </a:solidFill>
                <a:latin typeface="Comic Sans MS" panose="030F0702030302020204" pitchFamily="66" charset="0"/>
              </a:rPr>
              <a:t>Lai mīlestības ir gana,</a:t>
            </a:r>
          </a:p>
          <a:p>
            <a:r>
              <a:rPr lang="lv-LV" sz="1200" dirty="0">
                <a:solidFill>
                  <a:srgbClr val="0000FF"/>
                </a:solidFill>
                <a:latin typeface="Comic Sans MS" panose="030F0702030302020204" pitchFamily="66" charset="0"/>
              </a:rPr>
              <a:t>Ko saņemt un citiem dot,</a:t>
            </a:r>
          </a:p>
          <a:p>
            <a:r>
              <a:rPr lang="lv-LV" sz="1200" dirty="0">
                <a:solidFill>
                  <a:srgbClr val="0000FF"/>
                </a:solidFill>
                <a:latin typeface="Comic Sans MS" panose="030F0702030302020204" pitchFamily="66" charset="0"/>
              </a:rPr>
              <a:t>Un nedienas gaismas zvanā,</a:t>
            </a:r>
          </a:p>
          <a:p>
            <a:r>
              <a:rPr lang="lv-LV" sz="1200" dirty="0">
                <a:solidFill>
                  <a:srgbClr val="0000FF"/>
                </a:solidFill>
                <a:latin typeface="Comic Sans MS" panose="030F0702030302020204" pitchFamily="66" charset="0"/>
              </a:rPr>
              <a:t>Lai dvēsele pārkausēt prot.</a:t>
            </a:r>
          </a:p>
          <a:p>
            <a:endParaRPr lang="lv-LV" sz="1200" dirty="0">
              <a:solidFill>
                <a:srgbClr val="0000FF"/>
              </a:solidFill>
            </a:endParaRPr>
          </a:p>
          <a:p>
            <a:r>
              <a:rPr lang="lv-LV" sz="1200" dirty="0">
                <a:solidFill>
                  <a:srgbClr val="0000FF"/>
                </a:solidFill>
                <a:latin typeface="Comic Sans MS" panose="030F0702030302020204" pitchFamily="66" charset="0"/>
              </a:rPr>
              <a:t>Diakone Inta Meiere</a:t>
            </a:r>
          </a:p>
        </p:txBody>
      </p:sp>
      <p:sp>
        <p:nvSpPr>
          <p:cNvPr id="4" name="textruta 3">
            <a:extLst>
              <a:ext uri="{FF2B5EF4-FFF2-40B4-BE49-F238E27FC236}">
                <a16:creationId xmlns:a16="http://schemas.microsoft.com/office/drawing/2014/main" id="{CE6724FC-8B0D-4786-B707-F6BC069C3AA1}"/>
              </a:ext>
            </a:extLst>
          </p:cNvPr>
          <p:cNvSpPr txBox="1"/>
          <p:nvPr/>
        </p:nvSpPr>
        <p:spPr>
          <a:xfrm>
            <a:off x="339551" y="2464122"/>
            <a:ext cx="3930924" cy="3970318"/>
          </a:xfrm>
          <a:prstGeom prst="rect">
            <a:avLst/>
          </a:prstGeom>
          <a:noFill/>
          <a:ln w="76200">
            <a:solidFill>
              <a:srgbClr val="C00000"/>
            </a:solidFill>
          </a:ln>
        </p:spPr>
        <p:txBody>
          <a:bodyPr wrap="square" rtlCol="0">
            <a:spAutoFit/>
          </a:bodyPr>
          <a:lstStyle/>
          <a:p>
            <a:r>
              <a:rPr lang="lv-LV" sz="1200" dirty="0">
                <a:solidFill>
                  <a:srgbClr val="C00000"/>
                </a:solidFill>
              </a:rPr>
              <a:t>Māc. Prof. Dr. Visvaldis V. Klīve</a:t>
            </a:r>
          </a:p>
          <a:p>
            <a:endParaRPr lang="lv-LV" sz="1200" dirty="0">
              <a:solidFill>
                <a:srgbClr val="C00000"/>
              </a:solidFill>
            </a:endParaRPr>
          </a:p>
          <a:p>
            <a:r>
              <a:rPr lang="lv-LV" sz="1200" dirty="0">
                <a:solidFill>
                  <a:srgbClr val="C00000"/>
                </a:solidFill>
              </a:rPr>
              <a:t>Jums šodien Pestītājs dzimis!</a:t>
            </a:r>
          </a:p>
          <a:p>
            <a:r>
              <a:rPr lang="lv-LV" sz="1200" dirty="0">
                <a:solidFill>
                  <a:srgbClr val="C00000"/>
                </a:solidFill>
              </a:rPr>
              <a:t>Tā ir liela Ziemas Svētku vēsts visiem. Pestītājs? Vai mums vajaga ”Pestītāju”? Visiem? Varbūt tikai baznīcas ļaudīm? Mums vajaga daudz ko citu – lielu kredītu, lielākas algas un pensijas un citas lietas, lai varētu izdzīvot. Bet Pestītāju?</a:t>
            </a:r>
          </a:p>
          <a:p>
            <a:r>
              <a:rPr lang="lv-LV" sz="1200" dirty="0">
                <a:solidFill>
                  <a:srgbClr val="C00000"/>
                </a:solidFill>
              </a:rPr>
              <a:t>Un tomēr! Mūsu dzīve ir tik lielā mērā atkarīga no divām letām – satura un pamata. Ja dzīvei nav saturs, tad atsevišķās, kaut dārgas lietas daudz nenozīmē. Tāpat vajadzīga pareizā pamatvērtība, kas padara citas vērtības iespējamas un drošas. To mums atnes Pestītājs. Tas ir Pestītājs, kas norāda, ka mūsu dzīvei ir saturs, jo mēs tiecamies pēc kaut kā augstāka, un mūsu meklējumiem ir pamats, ja tie ir meklējami mūžībā. Pestītājs nes to šodien, šīsdienas apstākļos. Pestītājs to atnes ar Saviem vārdiem un Viņa sekotāji ar darbiem.</a:t>
            </a:r>
          </a:p>
          <a:p>
            <a:endParaRPr lang="lv-LV" sz="1200" dirty="0">
              <a:solidFill>
                <a:srgbClr val="C00000"/>
              </a:solidFill>
            </a:endParaRPr>
          </a:p>
          <a:p>
            <a:r>
              <a:rPr lang="lv-LV" sz="1200" dirty="0">
                <a:solidFill>
                  <a:srgbClr val="C00000"/>
                </a:solidFill>
              </a:rPr>
              <a:t>Iesūtījis mācītājs Dr. Normunds Kamrgrauzis</a:t>
            </a:r>
          </a:p>
        </p:txBody>
      </p:sp>
      <p:pic>
        <p:nvPicPr>
          <p:cNvPr id="7" name="Bildobjekt 6">
            <a:extLst>
              <a:ext uri="{FF2B5EF4-FFF2-40B4-BE49-F238E27FC236}">
                <a16:creationId xmlns:a16="http://schemas.microsoft.com/office/drawing/2014/main" id="{3043D1F3-8523-4704-9EE5-57B2944E3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35" y="6651951"/>
            <a:ext cx="3885615" cy="2663640"/>
          </a:xfrm>
          <a:prstGeom prst="rect">
            <a:avLst/>
          </a:prstGeom>
          <a:ln w="76200">
            <a:solidFill>
              <a:srgbClr val="FF9900"/>
            </a:solidFill>
          </a:ln>
        </p:spPr>
      </p:pic>
      <p:sp>
        <p:nvSpPr>
          <p:cNvPr id="8" name="textruta 7">
            <a:extLst>
              <a:ext uri="{FF2B5EF4-FFF2-40B4-BE49-F238E27FC236}">
                <a16:creationId xmlns:a16="http://schemas.microsoft.com/office/drawing/2014/main" id="{49508FA1-E556-4574-9A7F-A6D2F6A98C49}"/>
              </a:ext>
            </a:extLst>
          </p:cNvPr>
          <p:cNvSpPr txBox="1"/>
          <p:nvPr/>
        </p:nvSpPr>
        <p:spPr>
          <a:xfrm>
            <a:off x="4466628" y="4808984"/>
            <a:ext cx="2051821" cy="3139321"/>
          </a:xfrm>
          <a:prstGeom prst="rect">
            <a:avLst/>
          </a:prstGeom>
          <a:noFill/>
          <a:ln w="76200">
            <a:solidFill>
              <a:srgbClr val="9FE6FF"/>
            </a:solidFill>
          </a:ln>
        </p:spPr>
        <p:txBody>
          <a:bodyPr wrap="square" rtlCol="0">
            <a:spAutoFit/>
          </a:bodyPr>
          <a:lstStyle/>
          <a:p>
            <a:r>
              <a:rPr lang="lv-LV" dirty="0"/>
              <a:t>Es palūgšu baltajam enģelim,</a:t>
            </a:r>
          </a:p>
          <a:p>
            <a:r>
              <a:rPr lang="lv-LV" dirty="0"/>
              <a:t>Kurš man tik pazīstams šķiet -</a:t>
            </a:r>
          </a:p>
          <a:p>
            <a:r>
              <a:rPr lang="lv-LV" dirty="0"/>
              <a:t>Lai aiziet pie Tevis un palūko,</a:t>
            </a:r>
          </a:p>
          <a:p>
            <a:r>
              <a:rPr lang="lv-LV" dirty="0"/>
              <a:t>Kā Tev šais Ziemassvētkos iet?</a:t>
            </a:r>
          </a:p>
          <a:p>
            <a:endParaRPr lang="lv-LV" dirty="0"/>
          </a:p>
          <a:p>
            <a:r>
              <a:rPr lang="lv-LV" dirty="0"/>
              <a:t>Lai uzliek roku uz pleca,</a:t>
            </a:r>
          </a:p>
          <a:p>
            <a:r>
              <a:rPr lang="lv-LV" dirty="0"/>
              <a:t>Un nekad vairs nenoņem nost.</a:t>
            </a:r>
          </a:p>
          <a:p>
            <a:r>
              <a:rPr lang="lv-LV" dirty="0"/>
              <a:t>Lai liktens asie zobi,</a:t>
            </a:r>
          </a:p>
          <a:p>
            <a:r>
              <a:rPr lang="lv-LV" dirty="0"/>
              <a:t>Jauns brūces vairs nespēj kost.</a:t>
            </a:r>
          </a:p>
          <a:p>
            <a:endParaRPr lang="lv-LV" dirty="0"/>
          </a:p>
          <a:p>
            <a:r>
              <a:rPr lang="lv-LV" dirty="0"/>
              <a:t>Es palūgšu baltajam enģelim,</a:t>
            </a:r>
          </a:p>
          <a:p>
            <a:r>
              <a:rPr lang="lv-LV" dirty="0"/>
              <a:t>Kurš man tik pazīstams šķiet -</a:t>
            </a:r>
          </a:p>
          <a:p>
            <a:r>
              <a:rPr lang="lv-LV" dirty="0"/>
              <a:t>Lai pēc tumsas atnāk gaisma,</a:t>
            </a:r>
          </a:p>
          <a:p>
            <a:r>
              <a:rPr lang="lv-LV" dirty="0"/>
              <a:t>Un projām vairs neaiziet!</a:t>
            </a:r>
          </a:p>
          <a:p>
            <a:endParaRPr lang="lv-LV" dirty="0"/>
          </a:p>
        </p:txBody>
      </p:sp>
      <p:pic>
        <p:nvPicPr>
          <p:cNvPr id="10" name="Bildobjekt 9">
            <a:extLst>
              <a:ext uri="{FF2B5EF4-FFF2-40B4-BE49-F238E27FC236}">
                <a16:creationId xmlns:a16="http://schemas.microsoft.com/office/drawing/2014/main" id="{C3461099-61DD-4F24-B9FA-147ED8CE0F85}"/>
              </a:ext>
            </a:extLst>
          </p:cNvPr>
          <p:cNvPicPr>
            <a:picLocks noChangeAspect="1"/>
          </p:cNvPicPr>
          <p:nvPr/>
        </p:nvPicPr>
        <p:blipFill>
          <a:blip r:embed="rId4"/>
          <a:stretch>
            <a:fillRect/>
          </a:stretch>
        </p:blipFill>
        <p:spPr>
          <a:xfrm>
            <a:off x="4518636" y="8117460"/>
            <a:ext cx="1956828" cy="1198131"/>
          </a:xfrm>
          <a:prstGeom prst="rect">
            <a:avLst/>
          </a:prstGeom>
          <a:ln w="76200">
            <a:solidFill>
              <a:srgbClr val="800000"/>
            </a:solidFill>
          </a:ln>
        </p:spPr>
      </p:pic>
    </p:spTree>
    <p:extLst>
      <p:ext uri="{BB962C8B-B14F-4D97-AF65-F5344CB8AC3E}">
        <p14:creationId xmlns:p14="http://schemas.microsoft.com/office/powerpoint/2010/main" val="195789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691893DA-E5A4-4833-85C6-CADBCB78D5BA}"/>
              </a:ext>
            </a:extLst>
          </p:cNvPr>
          <p:cNvPicPr>
            <a:picLocks noChangeAspect="1"/>
          </p:cNvPicPr>
          <p:nvPr/>
        </p:nvPicPr>
        <p:blipFill>
          <a:blip r:embed="rId3"/>
          <a:stretch>
            <a:fillRect/>
          </a:stretch>
        </p:blipFill>
        <p:spPr>
          <a:xfrm>
            <a:off x="139150" y="40550"/>
            <a:ext cx="658425" cy="655377"/>
          </a:xfrm>
          <a:prstGeom prst="rect">
            <a:avLst/>
          </a:prstGeom>
        </p:spPr>
      </p:pic>
      <p:sp>
        <p:nvSpPr>
          <p:cNvPr id="9218" name="Rectangle 7"/>
          <p:cNvSpPr>
            <a:spLocks noChangeArrowheads="1"/>
          </p:cNvSpPr>
          <p:nvPr/>
        </p:nvSpPr>
        <p:spPr bwMode="auto">
          <a:xfrm>
            <a:off x="6781800" y="0"/>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9219" name="Rectangle 8"/>
          <p:cNvSpPr>
            <a:spLocks noChangeArrowheads="1"/>
          </p:cNvSpPr>
          <p:nvPr/>
        </p:nvSpPr>
        <p:spPr bwMode="auto">
          <a:xfrm>
            <a:off x="4763" y="9626600"/>
            <a:ext cx="6856412"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9224" name="Rectangle 178"/>
          <p:cNvSpPr>
            <a:spLocks noChangeArrowheads="1"/>
          </p:cNvSpPr>
          <p:nvPr/>
        </p:nvSpPr>
        <p:spPr bwMode="auto">
          <a:xfrm>
            <a:off x="6453188" y="9698038"/>
            <a:ext cx="325730" cy="246221"/>
          </a:xfrm>
          <a:prstGeom prst="rect">
            <a:avLst/>
          </a:prstGeom>
          <a:noFill/>
          <a:ln w="9525">
            <a:noFill/>
            <a:miter lim="800000"/>
            <a:headEnd/>
            <a:tailEnd/>
          </a:ln>
        </p:spPr>
        <p:txBody>
          <a:bodyPr wrap="none">
            <a:spAutoFit/>
          </a:bodyPr>
          <a:lstStyle/>
          <a:p>
            <a:r>
              <a:rPr lang="lv-LV" altLang="en-US" sz="1000" i="1" dirty="0"/>
              <a:t>12</a:t>
            </a:r>
          </a:p>
        </p:txBody>
      </p:sp>
      <p:sp>
        <p:nvSpPr>
          <p:cNvPr id="140" name="Rectangle 2070"/>
          <p:cNvSpPr>
            <a:spLocks noChangeArrowheads="1"/>
          </p:cNvSpPr>
          <p:nvPr/>
        </p:nvSpPr>
        <p:spPr bwMode="auto">
          <a:xfrm>
            <a:off x="2821122" y="4599284"/>
            <a:ext cx="3990560" cy="369332"/>
          </a:xfrm>
          <a:prstGeom prst="rect">
            <a:avLst/>
          </a:prstGeom>
          <a:noFill/>
          <a:ln w="9525">
            <a:noFill/>
            <a:miter lim="800000"/>
            <a:headEnd/>
            <a:tailEnd/>
          </a:ln>
        </p:spPr>
        <p:txBody>
          <a:bodyPr wrap="square">
            <a:spAutoFit/>
          </a:bodyPr>
          <a:lstStyle/>
          <a:p>
            <a:pPr algn="ctr">
              <a:spcBef>
                <a:spcPts val="500"/>
              </a:spcBef>
            </a:pPr>
            <a:r>
              <a:rPr lang="lv-LV" altLang="sv-SE" sz="1800" b="1" dirty="0"/>
              <a:t> </a:t>
            </a:r>
            <a:endParaRPr lang="lv-LV" sz="1600" b="1" i="1" noProof="1">
              <a:solidFill>
                <a:srgbClr val="990033"/>
              </a:solidFill>
            </a:endParaRPr>
          </a:p>
        </p:txBody>
      </p:sp>
      <p:sp>
        <p:nvSpPr>
          <p:cNvPr id="137"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6" name="Rektangel 5">
            <a:extLst>
              <a:ext uri="{FF2B5EF4-FFF2-40B4-BE49-F238E27FC236}">
                <a16:creationId xmlns:a16="http://schemas.microsoft.com/office/drawing/2014/main" id="{9DA8AD2D-A533-462C-906E-CB22C6BFA49B}"/>
              </a:ext>
            </a:extLst>
          </p:cNvPr>
          <p:cNvSpPr/>
          <p:nvPr/>
        </p:nvSpPr>
        <p:spPr bwMode="auto">
          <a:xfrm>
            <a:off x="8203374" y="5169024"/>
            <a:ext cx="914400" cy="9144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100" b="0" i="0" u="none" strike="noStrike" cap="none" normalizeH="0" baseline="0">
              <a:ln>
                <a:noFill/>
              </a:ln>
              <a:solidFill>
                <a:schemeClr val="tx1"/>
              </a:solidFill>
              <a:effectLst/>
              <a:latin typeface="Arial" charset="0"/>
            </a:endParaRPr>
          </a:p>
        </p:txBody>
      </p:sp>
      <p:pic>
        <p:nvPicPr>
          <p:cNvPr id="7" name="Bildobjekt 6">
            <a:extLst>
              <a:ext uri="{FF2B5EF4-FFF2-40B4-BE49-F238E27FC236}">
                <a16:creationId xmlns:a16="http://schemas.microsoft.com/office/drawing/2014/main" id="{57FE8EDD-2396-42A5-8BB7-23E3085EA997}"/>
              </a:ext>
            </a:extLst>
          </p:cNvPr>
          <p:cNvPicPr>
            <a:picLocks noChangeAspect="1"/>
          </p:cNvPicPr>
          <p:nvPr/>
        </p:nvPicPr>
        <p:blipFill>
          <a:blip r:embed="rId4"/>
          <a:stretch>
            <a:fillRect/>
          </a:stretch>
        </p:blipFill>
        <p:spPr>
          <a:xfrm>
            <a:off x="4405203" y="6400667"/>
            <a:ext cx="2055043" cy="1453996"/>
          </a:xfrm>
          <a:prstGeom prst="rect">
            <a:avLst/>
          </a:prstGeom>
          <a:ln w="76200">
            <a:solidFill>
              <a:schemeClr val="bg1"/>
            </a:solidFill>
          </a:ln>
        </p:spPr>
      </p:pic>
      <p:sp>
        <p:nvSpPr>
          <p:cNvPr id="2" name="textruta 1">
            <a:extLst>
              <a:ext uri="{FF2B5EF4-FFF2-40B4-BE49-F238E27FC236}">
                <a16:creationId xmlns:a16="http://schemas.microsoft.com/office/drawing/2014/main" id="{10F0247C-3617-4DF0-80D1-4307C08CCC4A}"/>
              </a:ext>
            </a:extLst>
          </p:cNvPr>
          <p:cNvSpPr txBox="1"/>
          <p:nvPr/>
        </p:nvSpPr>
        <p:spPr>
          <a:xfrm>
            <a:off x="139150" y="266644"/>
            <a:ext cx="2857802" cy="3381115"/>
          </a:xfrm>
          <a:prstGeom prst="rect">
            <a:avLst/>
          </a:prstGeom>
          <a:noFill/>
        </p:spPr>
        <p:txBody>
          <a:bodyPr wrap="square" rtlCol="0">
            <a:spAutoFit/>
          </a:bodyPr>
          <a:lstStyle/>
          <a:p>
            <a:endParaRPr lang="sv-SE" dirty="0"/>
          </a:p>
        </p:txBody>
      </p:sp>
      <p:sp>
        <p:nvSpPr>
          <p:cNvPr id="3" name="textruta 2">
            <a:extLst>
              <a:ext uri="{FF2B5EF4-FFF2-40B4-BE49-F238E27FC236}">
                <a16:creationId xmlns:a16="http://schemas.microsoft.com/office/drawing/2014/main" id="{579A5B2F-C0FD-45D4-B850-554138C7A004}"/>
              </a:ext>
            </a:extLst>
          </p:cNvPr>
          <p:cNvSpPr txBox="1"/>
          <p:nvPr/>
        </p:nvSpPr>
        <p:spPr>
          <a:xfrm>
            <a:off x="109606" y="5778594"/>
            <a:ext cx="6560907" cy="3600986"/>
          </a:xfrm>
          <a:prstGeom prst="rect">
            <a:avLst/>
          </a:prstGeom>
          <a:noFill/>
          <a:ln w="76200">
            <a:solidFill>
              <a:schemeClr val="accent1">
                <a:lumMod val="50000"/>
              </a:schemeClr>
            </a:solidFill>
          </a:ln>
        </p:spPr>
        <p:txBody>
          <a:bodyPr wrap="square" rtlCol="0">
            <a:spAutoFit/>
          </a:bodyPr>
          <a:lstStyle/>
          <a:p>
            <a:r>
              <a:rPr lang="lv-LV" sz="2400" b="1" dirty="0">
                <a:solidFill>
                  <a:schemeClr val="accent1">
                    <a:lumMod val="50000"/>
                  </a:schemeClr>
                </a:solidFill>
              </a:rPr>
              <a:t>Vienosimies Ziemassvētku ziedojumiem</a:t>
            </a:r>
            <a:endParaRPr lang="sv-SE" sz="2400" b="1" dirty="0">
              <a:solidFill>
                <a:schemeClr val="accent1">
                  <a:lumMod val="50000"/>
                </a:schemeClr>
              </a:solidFill>
            </a:endParaRPr>
          </a:p>
          <a:p>
            <a:endParaRPr lang="lv-LV" sz="2400" b="1" dirty="0">
              <a:solidFill>
                <a:schemeClr val="accent1">
                  <a:lumMod val="50000"/>
                </a:schemeClr>
              </a:solidFill>
            </a:endParaRPr>
          </a:p>
          <a:p>
            <a:endParaRPr lang="lv-LV" sz="1600" b="1" dirty="0">
              <a:solidFill>
                <a:schemeClr val="accent1">
                  <a:lumMod val="50000"/>
                </a:schemeClr>
              </a:solidFill>
            </a:endParaRPr>
          </a:p>
          <a:p>
            <a:endParaRPr lang="lv-LV" sz="1600" b="1" dirty="0">
              <a:solidFill>
                <a:schemeClr val="accent1">
                  <a:lumMod val="50000"/>
                </a:schemeClr>
              </a:solidFill>
            </a:endParaRPr>
          </a:p>
          <a:p>
            <a:endParaRPr lang="lv-LV" sz="1600" b="1" dirty="0">
              <a:solidFill>
                <a:schemeClr val="accent1">
                  <a:lumMod val="50000"/>
                </a:schemeClr>
              </a:solidFill>
            </a:endParaRPr>
          </a:p>
          <a:p>
            <a:endParaRPr lang="lv-LV" sz="1600" b="1" dirty="0">
              <a:solidFill>
                <a:schemeClr val="accent1">
                  <a:lumMod val="50000"/>
                </a:schemeClr>
              </a:solidFill>
            </a:endParaRPr>
          </a:p>
          <a:p>
            <a:endParaRPr lang="lv-LV" sz="1600" b="1" dirty="0">
              <a:solidFill>
                <a:schemeClr val="accent1">
                  <a:lumMod val="50000"/>
                </a:schemeClr>
              </a:solidFill>
            </a:endParaRPr>
          </a:p>
          <a:p>
            <a:endParaRPr lang="lv-LV" sz="1600" b="1" dirty="0">
              <a:solidFill>
                <a:schemeClr val="accent1">
                  <a:lumMod val="50000"/>
                </a:schemeClr>
              </a:solidFill>
            </a:endParaRPr>
          </a:p>
          <a:p>
            <a:r>
              <a:rPr lang="lv-LV" sz="1400" b="1" dirty="0">
                <a:solidFill>
                  <a:schemeClr val="accent1">
                    <a:lumMod val="50000"/>
                  </a:schemeClr>
                </a:solidFill>
              </a:rPr>
              <a:t>Latvijā dzīvojošām maznodrosinātām ģimenēm, Kapseļu ielas bērnunama,  vajadzībām,  un Camphill  Rožkalni, kur dzīvo jaunieši un bērni ar īpašām vajadzībām.</a:t>
            </a:r>
          </a:p>
          <a:p>
            <a:r>
              <a:rPr lang="lv-LV" sz="1400" b="1" dirty="0"/>
              <a:t>Izmantojiet SWISH  123 64 64 895, QR-kodu vai pārskaitot </a:t>
            </a:r>
            <a:endParaRPr lang="sv-SE" sz="1400" b="1" dirty="0"/>
          </a:p>
          <a:p>
            <a:r>
              <a:rPr lang="lv-LV" sz="1400" b="1" dirty="0"/>
              <a:t>tekošajā rēķinā</a:t>
            </a:r>
            <a:r>
              <a:rPr lang="sv-SE" sz="1400" b="1" dirty="0"/>
              <a:t>   </a:t>
            </a:r>
            <a:r>
              <a:rPr lang="lv-LV" sz="1400" b="1" dirty="0"/>
              <a:t> 35 17 73 – 7</a:t>
            </a:r>
            <a:r>
              <a:rPr lang="sv-SE" sz="1400" b="1" dirty="0"/>
              <a:t> Stockholm lettiska församlingen</a:t>
            </a:r>
            <a:endParaRPr lang="lv-LV" sz="1400" b="1" dirty="0"/>
          </a:p>
          <a:p>
            <a:r>
              <a:rPr lang="lv-LV" sz="1400" dirty="0">
                <a:solidFill>
                  <a:srgbClr val="FF0000"/>
                </a:solidFill>
              </a:rPr>
              <a:t>Lūdzu norādīt iemaksas mērķi </a:t>
            </a:r>
            <a:r>
              <a:rPr lang="lv-LV" sz="1400" b="1" dirty="0">
                <a:solidFill>
                  <a:srgbClr val="FF0000"/>
                </a:solidFill>
              </a:rPr>
              <a:t>ZIEDOJUMS LATVIJAI</a:t>
            </a:r>
            <a:r>
              <a:rPr lang="lv-LV" sz="1400" dirty="0">
                <a:solidFill>
                  <a:srgbClr val="FF0000"/>
                </a:solidFill>
              </a:rPr>
              <a:t>.</a:t>
            </a:r>
          </a:p>
        </p:txBody>
      </p:sp>
      <p:grpSp>
        <p:nvGrpSpPr>
          <p:cNvPr id="9223" name="Group 24"/>
          <p:cNvGrpSpPr>
            <a:grpSpLocks/>
          </p:cNvGrpSpPr>
          <p:nvPr/>
        </p:nvGrpSpPr>
        <p:grpSpPr bwMode="auto">
          <a:xfrm>
            <a:off x="5877272" y="8658225"/>
            <a:ext cx="938213" cy="1042988"/>
            <a:chOff x="3652" y="4848"/>
            <a:chExt cx="686" cy="1264"/>
          </a:xfrm>
        </p:grpSpPr>
        <p:sp>
          <p:nvSpPr>
            <p:cNvPr id="9231" name="Freeform 25"/>
            <p:cNvSpPr>
              <a:spLocks/>
            </p:cNvSpPr>
            <p:nvPr/>
          </p:nvSpPr>
          <p:spPr bwMode="auto">
            <a:xfrm>
              <a:off x="3707" y="4871"/>
              <a:ext cx="631" cy="1241"/>
            </a:xfrm>
            <a:custGeom>
              <a:avLst/>
              <a:gdLst>
                <a:gd name="T0" fmla="*/ 0 w 1564"/>
                <a:gd name="T1" fmla="*/ 0 h 2698"/>
                <a:gd name="T2" fmla="*/ 0 w 1564"/>
                <a:gd name="T3" fmla="*/ 0 h 2698"/>
                <a:gd name="T4" fmla="*/ 0 w 1564"/>
                <a:gd name="T5" fmla="*/ 0 h 2698"/>
                <a:gd name="T6" fmla="*/ 0 w 1564"/>
                <a:gd name="T7" fmla="*/ 0 h 2698"/>
                <a:gd name="T8" fmla="*/ 0 w 1564"/>
                <a:gd name="T9" fmla="*/ 0 h 2698"/>
                <a:gd name="T10" fmla="*/ 0 w 1564"/>
                <a:gd name="T11" fmla="*/ 0 h 2698"/>
                <a:gd name="T12" fmla="*/ 0 w 1564"/>
                <a:gd name="T13" fmla="*/ 0 h 2698"/>
                <a:gd name="T14" fmla="*/ 0 w 1564"/>
                <a:gd name="T15" fmla="*/ 0 h 2698"/>
                <a:gd name="T16" fmla="*/ 0 w 1564"/>
                <a:gd name="T17" fmla="*/ 0 h 2698"/>
                <a:gd name="T18" fmla="*/ 0 w 1564"/>
                <a:gd name="T19" fmla="*/ 0 h 2698"/>
                <a:gd name="T20" fmla="*/ 0 w 1564"/>
                <a:gd name="T21" fmla="*/ 0 h 2698"/>
                <a:gd name="T22" fmla="*/ 0 w 1564"/>
                <a:gd name="T23" fmla="*/ 0 h 2698"/>
                <a:gd name="T24" fmla="*/ 0 w 1564"/>
                <a:gd name="T25" fmla="*/ 0 h 2698"/>
                <a:gd name="T26" fmla="*/ 0 w 1564"/>
                <a:gd name="T27" fmla="*/ 0 h 2698"/>
                <a:gd name="T28" fmla="*/ 0 w 1564"/>
                <a:gd name="T29" fmla="*/ 0 h 2698"/>
                <a:gd name="T30" fmla="*/ 0 w 1564"/>
                <a:gd name="T31" fmla="*/ 0 h 2698"/>
                <a:gd name="T32" fmla="*/ 0 w 1564"/>
                <a:gd name="T33" fmla="*/ 0 h 2698"/>
                <a:gd name="T34" fmla="*/ 0 w 1564"/>
                <a:gd name="T35" fmla="*/ 0 h 2698"/>
                <a:gd name="T36" fmla="*/ 0 w 1564"/>
                <a:gd name="T37" fmla="*/ 0 h 2698"/>
                <a:gd name="T38" fmla="*/ 0 w 1564"/>
                <a:gd name="T39" fmla="*/ 0 h 2698"/>
                <a:gd name="T40" fmla="*/ 0 w 1564"/>
                <a:gd name="T41" fmla="*/ 0 h 2698"/>
                <a:gd name="T42" fmla="*/ 0 w 1564"/>
                <a:gd name="T43" fmla="*/ 0 h 2698"/>
                <a:gd name="T44" fmla="*/ 0 w 1564"/>
                <a:gd name="T45" fmla="*/ 0 h 2698"/>
                <a:gd name="T46" fmla="*/ 0 w 1564"/>
                <a:gd name="T47" fmla="*/ 0 h 2698"/>
                <a:gd name="T48" fmla="*/ 0 w 1564"/>
                <a:gd name="T49" fmla="*/ 0 h 2698"/>
                <a:gd name="T50" fmla="*/ 0 w 1564"/>
                <a:gd name="T51" fmla="*/ 0 h 2698"/>
                <a:gd name="T52" fmla="*/ 0 w 1564"/>
                <a:gd name="T53" fmla="*/ 0 h 2698"/>
                <a:gd name="T54" fmla="*/ 0 w 1564"/>
                <a:gd name="T55" fmla="*/ 0 h 2698"/>
                <a:gd name="T56" fmla="*/ 0 w 1564"/>
                <a:gd name="T57" fmla="*/ 0 h 2698"/>
                <a:gd name="T58" fmla="*/ 0 w 1564"/>
                <a:gd name="T59" fmla="*/ 0 h 2698"/>
                <a:gd name="T60" fmla="*/ 0 w 1564"/>
                <a:gd name="T61" fmla="*/ 0 h 2698"/>
                <a:gd name="T62" fmla="*/ 0 w 1564"/>
                <a:gd name="T63" fmla="*/ 0 h 2698"/>
                <a:gd name="T64" fmla="*/ 0 w 1564"/>
                <a:gd name="T65" fmla="*/ 0 h 2698"/>
                <a:gd name="T66" fmla="*/ 0 w 1564"/>
                <a:gd name="T67" fmla="*/ 0 h 2698"/>
                <a:gd name="T68" fmla="*/ 0 w 1564"/>
                <a:gd name="T69" fmla="*/ 0 h 2698"/>
                <a:gd name="T70" fmla="*/ 0 w 1564"/>
                <a:gd name="T71" fmla="*/ 0 h 2698"/>
                <a:gd name="T72" fmla="*/ 0 w 1564"/>
                <a:gd name="T73" fmla="*/ 0 h 2698"/>
                <a:gd name="T74" fmla="*/ 0 w 1564"/>
                <a:gd name="T75" fmla="*/ 0 h 2698"/>
                <a:gd name="T76" fmla="*/ 0 w 1564"/>
                <a:gd name="T77" fmla="*/ 0 h 2698"/>
                <a:gd name="T78" fmla="*/ 0 w 1564"/>
                <a:gd name="T79" fmla="*/ 0 h 26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64"/>
                <a:gd name="T121" fmla="*/ 0 h 2698"/>
                <a:gd name="T122" fmla="*/ 1564 w 1564"/>
                <a:gd name="T123" fmla="*/ 2698 h 26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64" h="2698">
                  <a:moveTo>
                    <a:pt x="760" y="1122"/>
                  </a:moveTo>
                  <a:lnTo>
                    <a:pt x="566" y="392"/>
                  </a:lnTo>
                  <a:lnTo>
                    <a:pt x="566" y="141"/>
                  </a:lnTo>
                  <a:lnTo>
                    <a:pt x="634" y="83"/>
                  </a:lnTo>
                  <a:lnTo>
                    <a:pt x="634" y="70"/>
                  </a:lnTo>
                  <a:lnTo>
                    <a:pt x="622" y="59"/>
                  </a:lnTo>
                  <a:lnTo>
                    <a:pt x="566" y="106"/>
                  </a:lnTo>
                  <a:lnTo>
                    <a:pt x="566" y="12"/>
                  </a:lnTo>
                  <a:lnTo>
                    <a:pt x="554" y="0"/>
                  </a:lnTo>
                  <a:lnTo>
                    <a:pt x="545" y="9"/>
                  </a:lnTo>
                  <a:lnTo>
                    <a:pt x="545" y="124"/>
                  </a:lnTo>
                  <a:lnTo>
                    <a:pt x="484" y="174"/>
                  </a:lnTo>
                  <a:lnTo>
                    <a:pt x="484" y="188"/>
                  </a:lnTo>
                  <a:lnTo>
                    <a:pt x="496" y="198"/>
                  </a:lnTo>
                  <a:lnTo>
                    <a:pt x="545" y="158"/>
                  </a:lnTo>
                  <a:lnTo>
                    <a:pt x="545" y="391"/>
                  </a:lnTo>
                  <a:lnTo>
                    <a:pt x="354" y="1118"/>
                  </a:lnTo>
                  <a:lnTo>
                    <a:pt x="354" y="1473"/>
                  </a:lnTo>
                  <a:lnTo>
                    <a:pt x="303" y="1490"/>
                  </a:lnTo>
                  <a:lnTo>
                    <a:pt x="303" y="1768"/>
                  </a:lnTo>
                  <a:lnTo>
                    <a:pt x="123" y="2040"/>
                  </a:lnTo>
                  <a:lnTo>
                    <a:pt x="134" y="2052"/>
                  </a:lnTo>
                  <a:lnTo>
                    <a:pt x="206" y="2054"/>
                  </a:lnTo>
                  <a:lnTo>
                    <a:pt x="206" y="2535"/>
                  </a:lnTo>
                  <a:lnTo>
                    <a:pt x="43" y="2564"/>
                  </a:lnTo>
                  <a:lnTo>
                    <a:pt x="43" y="2588"/>
                  </a:lnTo>
                  <a:lnTo>
                    <a:pt x="0" y="2596"/>
                  </a:lnTo>
                  <a:lnTo>
                    <a:pt x="0" y="2620"/>
                  </a:lnTo>
                  <a:lnTo>
                    <a:pt x="423" y="2698"/>
                  </a:lnTo>
                  <a:lnTo>
                    <a:pt x="745" y="2617"/>
                  </a:lnTo>
                  <a:lnTo>
                    <a:pt x="821" y="2627"/>
                  </a:lnTo>
                  <a:lnTo>
                    <a:pt x="1513" y="2432"/>
                  </a:lnTo>
                  <a:lnTo>
                    <a:pt x="1513" y="2027"/>
                  </a:lnTo>
                  <a:lnTo>
                    <a:pt x="1559" y="2031"/>
                  </a:lnTo>
                  <a:lnTo>
                    <a:pt x="1564" y="2018"/>
                  </a:lnTo>
                  <a:lnTo>
                    <a:pt x="1199" y="1722"/>
                  </a:lnTo>
                  <a:lnTo>
                    <a:pt x="799" y="1620"/>
                  </a:lnTo>
                  <a:lnTo>
                    <a:pt x="799" y="1475"/>
                  </a:lnTo>
                  <a:lnTo>
                    <a:pt x="760" y="1462"/>
                  </a:lnTo>
                  <a:lnTo>
                    <a:pt x="760" y="1122"/>
                  </a:lnTo>
                  <a:close/>
                </a:path>
              </a:pathLst>
            </a:custGeom>
            <a:solidFill>
              <a:srgbClr val="C1C1C1"/>
            </a:solidFill>
            <a:ln w="9525">
              <a:noFill/>
              <a:round/>
              <a:headEnd/>
              <a:tailEnd/>
            </a:ln>
          </p:spPr>
          <p:txBody>
            <a:bodyPr/>
            <a:lstStyle/>
            <a:p>
              <a:endParaRPr lang="lv-LV" dirty="0"/>
            </a:p>
          </p:txBody>
        </p:sp>
        <p:sp>
          <p:nvSpPr>
            <p:cNvPr id="9232" name="Freeform 26"/>
            <p:cNvSpPr>
              <a:spLocks/>
            </p:cNvSpPr>
            <p:nvPr/>
          </p:nvSpPr>
          <p:spPr bwMode="auto">
            <a:xfrm>
              <a:off x="3782" y="5495"/>
              <a:ext cx="232" cy="347"/>
            </a:xfrm>
            <a:custGeom>
              <a:avLst/>
              <a:gdLst>
                <a:gd name="T0" fmla="*/ 0 w 575"/>
                <a:gd name="T1" fmla="*/ 0 h 754"/>
                <a:gd name="T2" fmla="*/ 0 w 575"/>
                <a:gd name="T3" fmla="*/ 0 h 754"/>
                <a:gd name="T4" fmla="*/ 0 w 575"/>
                <a:gd name="T5" fmla="*/ 0 h 754"/>
                <a:gd name="T6" fmla="*/ 0 w 575"/>
                <a:gd name="T7" fmla="*/ 0 h 754"/>
                <a:gd name="T8" fmla="*/ 0 w 575"/>
                <a:gd name="T9" fmla="*/ 0 h 754"/>
                <a:gd name="T10" fmla="*/ 0 w 575"/>
                <a:gd name="T11" fmla="*/ 0 h 754"/>
                <a:gd name="T12" fmla="*/ 0 60000 65536"/>
                <a:gd name="T13" fmla="*/ 0 60000 65536"/>
                <a:gd name="T14" fmla="*/ 0 60000 65536"/>
                <a:gd name="T15" fmla="*/ 0 60000 65536"/>
                <a:gd name="T16" fmla="*/ 0 60000 65536"/>
                <a:gd name="T17" fmla="*/ 0 60000 65536"/>
                <a:gd name="T18" fmla="*/ 0 w 575"/>
                <a:gd name="T19" fmla="*/ 0 h 754"/>
                <a:gd name="T20" fmla="*/ 575 w 575"/>
                <a:gd name="T21" fmla="*/ 754 h 754"/>
              </a:gdLst>
              <a:ahLst/>
              <a:cxnLst>
                <a:cxn ang="T12">
                  <a:pos x="T0" y="T1"/>
                </a:cxn>
                <a:cxn ang="T13">
                  <a:pos x="T2" y="T3"/>
                </a:cxn>
                <a:cxn ang="T14">
                  <a:pos x="T4" y="T5"/>
                </a:cxn>
                <a:cxn ang="T15">
                  <a:pos x="T6" y="T7"/>
                </a:cxn>
                <a:cxn ang="T16">
                  <a:pos x="T8" y="T9"/>
                </a:cxn>
                <a:cxn ang="T17">
                  <a:pos x="T10" y="T11"/>
                </a:cxn>
              </a:cxnLst>
              <a:rect l="T18" t="T19" r="T20" b="T21"/>
              <a:pathLst>
                <a:path w="575" h="754">
                  <a:moveTo>
                    <a:pt x="575" y="81"/>
                  </a:moveTo>
                  <a:lnTo>
                    <a:pt x="21" y="754"/>
                  </a:lnTo>
                  <a:lnTo>
                    <a:pt x="21" y="698"/>
                  </a:lnTo>
                  <a:lnTo>
                    <a:pt x="0" y="697"/>
                  </a:lnTo>
                  <a:lnTo>
                    <a:pt x="575" y="0"/>
                  </a:lnTo>
                  <a:lnTo>
                    <a:pt x="575" y="81"/>
                  </a:lnTo>
                  <a:close/>
                </a:path>
              </a:pathLst>
            </a:custGeom>
            <a:solidFill>
              <a:srgbClr val="AFA500"/>
            </a:solidFill>
            <a:ln w="9525">
              <a:noFill/>
              <a:round/>
              <a:headEnd/>
              <a:tailEnd/>
            </a:ln>
          </p:spPr>
          <p:txBody>
            <a:bodyPr/>
            <a:lstStyle/>
            <a:p>
              <a:endParaRPr lang="lv-LV" dirty="0"/>
            </a:p>
          </p:txBody>
        </p:sp>
        <p:sp>
          <p:nvSpPr>
            <p:cNvPr id="9233" name="Freeform 27"/>
            <p:cNvSpPr>
              <a:spLocks/>
            </p:cNvSpPr>
            <p:nvPr/>
          </p:nvSpPr>
          <p:spPr bwMode="auto">
            <a:xfrm>
              <a:off x="3707" y="5532"/>
              <a:ext cx="631" cy="580"/>
            </a:xfrm>
            <a:custGeom>
              <a:avLst/>
              <a:gdLst>
                <a:gd name="T0" fmla="*/ 0 w 1565"/>
                <a:gd name="T1" fmla="*/ 0 h 1260"/>
                <a:gd name="T2" fmla="*/ 0 w 1565"/>
                <a:gd name="T3" fmla="*/ 0 h 1260"/>
                <a:gd name="T4" fmla="*/ 0 w 1565"/>
                <a:gd name="T5" fmla="*/ 0 h 1260"/>
                <a:gd name="T6" fmla="*/ 0 w 1565"/>
                <a:gd name="T7" fmla="*/ 0 h 1260"/>
                <a:gd name="T8" fmla="*/ 0 w 1565"/>
                <a:gd name="T9" fmla="*/ 0 h 1260"/>
                <a:gd name="T10" fmla="*/ 0 w 1565"/>
                <a:gd name="T11" fmla="*/ 0 h 1260"/>
                <a:gd name="T12" fmla="*/ 0 w 1565"/>
                <a:gd name="T13" fmla="*/ 0 h 1260"/>
                <a:gd name="T14" fmla="*/ 0 w 1565"/>
                <a:gd name="T15" fmla="*/ 0 h 1260"/>
                <a:gd name="T16" fmla="*/ 0 w 1565"/>
                <a:gd name="T17" fmla="*/ 0 h 1260"/>
                <a:gd name="T18" fmla="*/ 0 w 1565"/>
                <a:gd name="T19" fmla="*/ 0 h 1260"/>
                <a:gd name="T20" fmla="*/ 0 w 1565"/>
                <a:gd name="T21" fmla="*/ 0 h 1260"/>
                <a:gd name="T22" fmla="*/ 0 w 1565"/>
                <a:gd name="T23" fmla="*/ 0 h 1260"/>
                <a:gd name="T24" fmla="*/ 0 w 1565"/>
                <a:gd name="T25" fmla="*/ 0 h 1260"/>
                <a:gd name="T26" fmla="*/ 0 w 1565"/>
                <a:gd name="T27" fmla="*/ 0 h 1260"/>
                <a:gd name="T28" fmla="*/ 0 w 1565"/>
                <a:gd name="T29" fmla="*/ 0 h 1260"/>
                <a:gd name="T30" fmla="*/ 0 w 1565"/>
                <a:gd name="T31" fmla="*/ 0 h 1260"/>
                <a:gd name="T32" fmla="*/ 0 w 1565"/>
                <a:gd name="T33" fmla="*/ 0 h 1260"/>
                <a:gd name="T34" fmla="*/ 0 w 1565"/>
                <a:gd name="T35" fmla="*/ 0 h 1260"/>
                <a:gd name="T36" fmla="*/ 0 w 1565"/>
                <a:gd name="T37" fmla="*/ 0 h 1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5"/>
                <a:gd name="T58" fmla="*/ 0 h 1260"/>
                <a:gd name="T59" fmla="*/ 1565 w 1565"/>
                <a:gd name="T60" fmla="*/ 1260 h 1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5" h="1260">
                  <a:moveTo>
                    <a:pt x="206" y="673"/>
                  </a:moveTo>
                  <a:lnTo>
                    <a:pt x="206" y="1098"/>
                  </a:lnTo>
                  <a:lnTo>
                    <a:pt x="43" y="1126"/>
                  </a:lnTo>
                  <a:lnTo>
                    <a:pt x="43" y="1150"/>
                  </a:lnTo>
                  <a:lnTo>
                    <a:pt x="0" y="1158"/>
                  </a:lnTo>
                  <a:lnTo>
                    <a:pt x="0" y="1182"/>
                  </a:lnTo>
                  <a:lnTo>
                    <a:pt x="423" y="1260"/>
                  </a:lnTo>
                  <a:lnTo>
                    <a:pt x="746" y="1179"/>
                  </a:lnTo>
                  <a:lnTo>
                    <a:pt x="822" y="1189"/>
                  </a:lnTo>
                  <a:lnTo>
                    <a:pt x="1514" y="993"/>
                  </a:lnTo>
                  <a:lnTo>
                    <a:pt x="1514" y="589"/>
                  </a:lnTo>
                  <a:lnTo>
                    <a:pt x="1560" y="593"/>
                  </a:lnTo>
                  <a:lnTo>
                    <a:pt x="1565" y="580"/>
                  </a:lnTo>
                  <a:lnTo>
                    <a:pt x="1200" y="284"/>
                  </a:lnTo>
                  <a:lnTo>
                    <a:pt x="800" y="183"/>
                  </a:lnTo>
                  <a:lnTo>
                    <a:pt x="800" y="37"/>
                  </a:lnTo>
                  <a:lnTo>
                    <a:pt x="760" y="24"/>
                  </a:lnTo>
                  <a:lnTo>
                    <a:pt x="760" y="0"/>
                  </a:lnTo>
                  <a:lnTo>
                    <a:pt x="206" y="673"/>
                  </a:lnTo>
                  <a:close/>
                </a:path>
              </a:pathLst>
            </a:custGeom>
            <a:solidFill>
              <a:srgbClr val="704928"/>
            </a:solidFill>
            <a:ln w="9525">
              <a:noFill/>
              <a:round/>
              <a:headEnd/>
              <a:tailEnd/>
            </a:ln>
          </p:spPr>
          <p:txBody>
            <a:bodyPr/>
            <a:lstStyle/>
            <a:p>
              <a:endParaRPr lang="lv-LV" dirty="0"/>
            </a:p>
          </p:txBody>
        </p:sp>
        <p:sp>
          <p:nvSpPr>
            <p:cNvPr id="9234" name="Freeform 28"/>
            <p:cNvSpPr>
              <a:spLocks/>
            </p:cNvSpPr>
            <p:nvPr/>
          </p:nvSpPr>
          <p:spPr bwMode="auto">
            <a:xfrm>
              <a:off x="3652" y="4848"/>
              <a:ext cx="631" cy="1241"/>
            </a:xfrm>
            <a:custGeom>
              <a:avLst/>
              <a:gdLst>
                <a:gd name="T0" fmla="*/ 0 w 1565"/>
                <a:gd name="T1" fmla="*/ 0 h 2698"/>
                <a:gd name="T2" fmla="*/ 0 w 1565"/>
                <a:gd name="T3" fmla="*/ 0 h 2698"/>
                <a:gd name="T4" fmla="*/ 0 w 1565"/>
                <a:gd name="T5" fmla="*/ 0 h 2698"/>
                <a:gd name="T6" fmla="*/ 0 w 1565"/>
                <a:gd name="T7" fmla="*/ 0 h 2698"/>
                <a:gd name="T8" fmla="*/ 0 w 1565"/>
                <a:gd name="T9" fmla="*/ 0 h 2698"/>
                <a:gd name="T10" fmla="*/ 0 w 1565"/>
                <a:gd name="T11" fmla="*/ 0 h 2698"/>
                <a:gd name="T12" fmla="*/ 0 w 1565"/>
                <a:gd name="T13" fmla="*/ 0 h 2698"/>
                <a:gd name="T14" fmla="*/ 0 w 1565"/>
                <a:gd name="T15" fmla="*/ 0 h 2698"/>
                <a:gd name="T16" fmla="*/ 0 w 1565"/>
                <a:gd name="T17" fmla="*/ 0 h 2698"/>
                <a:gd name="T18" fmla="*/ 0 w 1565"/>
                <a:gd name="T19" fmla="*/ 0 h 2698"/>
                <a:gd name="T20" fmla="*/ 0 w 1565"/>
                <a:gd name="T21" fmla="*/ 0 h 2698"/>
                <a:gd name="T22" fmla="*/ 0 w 1565"/>
                <a:gd name="T23" fmla="*/ 0 h 2698"/>
                <a:gd name="T24" fmla="*/ 0 w 1565"/>
                <a:gd name="T25" fmla="*/ 0 h 2698"/>
                <a:gd name="T26" fmla="*/ 0 w 1565"/>
                <a:gd name="T27" fmla="*/ 0 h 2698"/>
                <a:gd name="T28" fmla="*/ 0 w 1565"/>
                <a:gd name="T29" fmla="*/ 0 h 2698"/>
                <a:gd name="T30" fmla="*/ 0 w 1565"/>
                <a:gd name="T31" fmla="*/ 0 h 2698"/>
                <a:gd name="T32" fmla="*/ 0 w 1565"/>
                <a:gd name="T33" fmla="*/ 0 h 2698"/>
                <a:gd name="T34" fmla="*/ 0 w 1565"/>
                <a:gd name="T35" fmla="*/ 0 h 2698"/>
                <a:gd name="T36" fmla="*/ 0 w 1565"/>
                <a:gd name="T37" fmla="*/ 0 h 2698"/>
                <a:gd name="T38" fmla="*/ 0 w 1565"/>
                <a:gd name="T39" fmla="*/ 0 h 2698"/>
                <a:gd name="T40" fmla="*/ 0 w 1565"/>
                <a:gd name="T41" fmla="*/ 0 h 2698"/>
                <a:gd name="T42" fmla="*/ 0 w 1565"/>
                <a:gd name="T43" fmla="*/ 0 h 2698"/>
                <a:gd name="T44" fmla="*/ 0 w 1565"/>
                <a:gd name="T45" fmla="*/ 0 h 2698"/>
                <a:gd name="T46" fmla="*/ 0 w 1565"/>
                <a:gd name="T47" fmla="*/ 0 h 2698"/>
                <a:gd name="T48" fmla="*/ 0 w 1565"/>
                <a:gd name="T49" fmla="*/ 0 h 2698"/>
                <a:gd name="T50" fmla="*/ 0 w 1565"/>
                <a:gd name="T51" fmla="*/ 0 h 2698"/>
                <a:gd name="T52" fmla="*/ 0 w 1565"/>
                <a:gd name="T53" fmla="*/ 0 h 2698"/>
                <a:gd name="T54" fmla="*/ 0 w 1565"/>
                <a:gd name="T55" fmla="*/ 0 h 2698"/>
                <a:gd name="T56" fmla="*/ 0 w 1565"/>
                <a:gd name="T57" fmla="*/ 0 h 2698"/>
                <a:gd name="T58" fmla="*/ 0 w 1565"/>
                <a:gd name="T59" fmla="*/ 0 h 2698"/>
                <a:gd name="T60" fmla="*/ 0 w 1565"/>
                <a:gd name="T61" fmla="*/ 0 h 2698"/>
                <a:gd name="T62" fmla="*/ 0 w 1565"/>
                <a:gd name="T63" fmla="*/ 0 h 2698"/>
                <a:gd name="T64" fmla="*/ 0 w 1565"/>
                <a:gd name="T65" fmla="*/ 0 h 2698"/>
                <a:gd name="T66" fmla="*/ 0 w 1565"/>
                <a:gd name="T67" fmla="*/ 0 h 2698"/>
                <a:gd name="T68" fmla="*/ 0 w 1565"/>
                <a:gd name="T69" fmla="*/ 0 h 26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5"/>
                <a:gd name="T106" fmla="*/ 0 h 2698"/>
                <a:gd name="T107" fmla="*/ 1565 w 1565"/>
                <a:gd name="T108" fmla="*/ 2698 h 26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5" h="2698">
                  <a:moveTo>
                    <a:pt x="693" y="1438"/>
                  </a:moveTo>
                  <a:lnTo>
                    <a:pt x="760" y="1462"/>
                  </a:lnTo>
                  <a:lnTo>
                    <a:pt x="760" y="1122"/>
                  </a:lnTo>
                  <a:lnTo>
                    <a:pt x="566" y="392"/>
                  </a:lnTo>
                  <a:lnTo>
                    <a:pt x="566" y="141"/>
                  </a:lnTo>
                  <a:lnTo>
                    <a:pt x="635" y="83"/>
                  </a:lnTo>
                  <a:lnTo>
                    <a:pt x="635" y="70"/>
                  </a:lnTo>
                  <a:lnTo>
                    <a:pt x="623" y="59"/>
                  </a:lnTo>
                  <a:lnTo>
                    <a:pt x="566" y="106"/>
                  </a:lnTo>
                  <a:lnTo>
                    <a:pt x="566" y="12"/>
                  </a:lnTo>
                  <a:lnTo>
                    <a:pt x="554" y="0"/>
                  </a:lnTo>
                  <a:lnTo>
                    <a:pt x="546" y="9"/>
                  </a:lnTo>
                  <a:lnTo>
                    <a:pt x="546" y="124"/>
                  </a:lnTo>
                  <a:lnTo>
                    <a:pt x="485" y="174"/>
                  </a:lnTo>
                  <a:lnTo>
                    <a:pt x="485" y="188"/>
                  </a:lnTo>
                  <a:lnTo>
                    <a:pt x="497" y="198"/>
                  </a:lnTo>
                  <a:lnTo>
                    <a:pt x="546" y="158"/>
                  </a:lnTo>
                  <a:lnTo>
                    <a:pt x="546" y="391"/>
                  </a:lnTo>
                  <a:lnTo>
                    <a:pt x="353" y="1118"/>
                  </a:lnTo>
                  <a:lnTo>
                    <a:pt x="353" y="1473"/>
                  </a:lnTo>
                  <a:lnTo>
                    <a:pt x="415" y="1453"/>
                  </a:lnTo>
                  <a:lnTo>
                    <a:pt x="415" y="1246"/>
                  </a:lnTo>
                  <a:lnTo>
                    <a:pt x="419" y="1232"/>
                  </a:lnTo>
                  <a:lnTo>
                    <a:pt x="424" y="1218"/>
                  </a:lnTo>
                  <a:lnTo>
                    <a:pt x="431" y="1207"/>
                  </a:lnTo>
                  <a:lnTo>
                    <a:pt x="440" y="1199"/>
                  </a:lnTo>
                  <a:lnTo>
                    <a:pt x="455" y="1201"/>
                  </a:lnTo>
                  <a:lnTo>
                    <a:pt x="469" y="1210"/>
                  </a:lnTo>
                  <a:lnTo>
                    <a:pt x="481" y="1220"/>
                  </a:lnTo>
                  <a:lnTo>
                    <a:pt x="490" y="1233"/>
                  </a:lnTo>
                  <a:lnTo>
                    <a:pt x="498" y="1249"/>
                  </a:lnTo>
                  <a:lnTo>
                    <a:pt x="504" y="1265"/>
                  </a:lnTo>
                  <a:lnTo>
                    <a:pt x="507" y="1281"/>
                  </a:lnTo>
                  <a:lnTo>
                    <a:pt x="510" y="1311"/>
                  </a:lnTo>
                  <a:lnTo>
                    <a:pt x="510" y="1422"/>
                  </a:lnTo>
                  <a:lnTo>
                    <a:pt x="415" y="1453"/>
                  </a:lnTo>
                  <a:lnTo>
                    <a:pt x="355" y="1474"/>
                  </a:lnTo>
                  <a:lnTo>
                    <a:pt x="304" y="1490"/>
                  </a:lnTo>
                  <a:lnTo>
                    <a:pt x="304" y="1769"/>
                  </a:lnTo>
                  <a:lnTo>
                    <a:pt x="124" y="2040"/>
                  </a:lnTo>
                  <a:lnTo>
                    <a:pt x="135" y="2052"/>
                  </a:lnTo>
                  <a:lnTo>
                    <a:pt x="207" y="2054"/>
                  </a:lnTo>
                  <a:lnTo>
                    <a:pt x="207" y="2536"/>
                  </a:lnTo>
                  <a:lnTo>
                    <a:pt x="43" y="2564"/>
                  </a:lnTo>
                  <a:lnTo>
                    <a:pt x="43" y="2588"/>
                  </a:lnTo>
                  <a:lnTo>
                    <a:pt x="0" y="2596"/>
                  </a:lnTo>
                  <a:lnTo>
                    <a:pt x="0" y="2620"/>
                  </a:lnTo>
                  <a:lnTo>
                    <a:pt x="423" y="2698"/>
                  </a:lnTo>
                  <a:lnTo>
                    <a:pt x="746" y="2617"/>
                  </a:lnTo>
                  <a:lnTo>
                    <a:pt x="822" y="2627"/>
                  </a:lnTo>
                  <a:lnTo>
                    <a:pt x="1514" y="2432"/>
                  </a:lnTo>
                  <a:lnTo>
                    <a:pt x="1514" y="2027"/>
                  </a:lnTo>
                  <a:lnTo>
                    <a:pt x="1560" y="2031"/>
                  </a:lnTo>
                  <a:lnTo>
                    <a:pt x="1565" y="2019"/>
                  </a:lnTo>
                  <a:lnTo>
                    <a:pt x="1200" y="1722"/>
                  </a:lnTo>
                  <a:lnTo>
                    <a:pt x="800" y="1620"/>
                  </a:lnTo>
                  <a:lnTo>
                    <a:pt x="800" y="1475"/>
                  </a:lnTo>
                  <a:lnTo>
                    <a:pt x="760" y="1462"/>
                  </a:lnTo>
                  <a:lnTo>
                    <a:pt x="693" y="1438"/>
                  </a:lnTo>
                  <a:lnTo>
                    <a:pt x="693" y="1243"/>
                  </a:lnTo>
                  <a:lnTo>
                    <a:pt x="692" y="1223"/>
                  </a:lnTo>
                  <a:lnTo>
                    <a:pt x="686" y="1210"/>
                  </a:lnTo>
                  <a:lnTo>
                    <a:pt x="676" y="1200"/>
                  </a:lnTo>
                  <a:lnTo>
                    <a:pt x="667" y="1200"/>
                  </a:lnTo>
                  <a:lnTo>
                    <a:pt x="658" y="1203"/>
                  </a:lnTo>
                  <a:lnTo>
                    <a:pt x="640" y="1213"/>
                  </a:lnTo>
                  <a:lnTo>
                    <a:pt x="625" y="1228"/>
                  </a:lnTo>
                  <a:lnTo>
                    <a:pt x="614" y="1243"/>
                  </a:lnTo>
                  <a:lnTo>
                    <a:pt x="607" y="1262"/>
                  </a:lnTo>
                  <a:lnTo>
                    <a:pt x="607" y="1410"/>
                  </a:lnTo>
                  <a:lnTo>
                    <a:pt x="693" y="1438"/>
                  </a:lnTo>
                  <a:close/>
                </a:path>
              </a:pathLst>
            </a:custGeom>
            <a:solidFill>
              <a:srgbClr val="FFFFE0"/>
            </a:solidFill>
            <a:ln w="1588">
              <a:solidFill>
                <a:srgbClr val="000000"/>
              </a:solidFill>
              <a:prstDash val="solid"/>
              <a:round/>
              <a:headEnd/>
              <a:tailEnd/>
            </a:ln>
          </p:spPr>
          <p:txBody>
            <a:bodyPr/>
            <a:lstStyle/>
            <a:p>
              <a:endParaRPr lang="lv-LV" dirty="0"/>
            </a:p>
          </p:txBody>
        </p:sp>
        <p:sp>
          <p:nvSpPr>
            <p:cNvPr id="9235" name="Freeform 29"/>
            <p:cNvSpPr>
              <a:spLocks/>
            </p:cNvSpPr>
            <p:nvPr/>
          </p:nvSpPr>
          <p:spPr bwMode="auto">
            <a:xfrm>
              <a:off x="3877" y="5317"/>
              <a:ext cx="81" cy="203"/>
            </a:xfrm>
            <a:custGeom>
              <a:avLst/>
              <a:gdLst>
                <a:gd name="T0" fmla="*/ 0 w 201"/>
                <a:gd name="T1" fmla="*/ 0 h 443"/>
                <a:gd name="T2" fmla="*/ 0 w 201"/>
                <a:gd name="T3" fmla="*/ 0 h 443"/>
                <a:gd name="T4" fmla="*/ 0 w 201"/>
                <a:gd name="T5" fmla="*/ 0 h 443"/>
                <a:gd name="T6" fmla="*/ 0 w 201"/>
                <a:gd name="T7" fmla="*/ 0 h 443"/>
                <a:gd name="T8" fmla="*/ 0 w 201"/>
                <a:gd name="T9" fmla="*/ 0 h 443"/>
                <a:gd name="T10" fmla="*/ 0 w 201"/>
                <a:gd name="T11" fmla="*/ 0 h 443"/>
                <a:gd name="T12" fmla="*/ 0 w 201"/>
                <a:gd name="T13" fmla="*/ 0 h 443"/>
                <a:gd name="T14" fmla="*/ 0 w 201"/>
                <a:gd name="T15" fmla="*/ 0 h 443"/>
                <a:gd name="T16" fmla="*/ 0 w 201"/>
                <a:gd name="T17" fmla="*/ 0 h 443"/>
                <a:gd name="T18" fmla="*/ 0 w 201"/>
                <a:gd name="T19" fmla="*/ 0 h 443"/>
                <a:gd name="T20" fmla="*/ 0 w 201"/>
                <a:gd name="T21" fmla="*/ 0 h 443"/>
                <a:gd name="T22" fmla="*/ 0 w 201"/>
                <a:gd name="T23" fmla="*/ 0 h 443"/>
                <a:gd name="T24" fmla="*/ 0 w 201"/>
                <a:gd name="T25" fmla="*/ 0 h 443"/>
                <a:gd name="T26" fmla="*/ 0 w 201"/>
                <a:gd name="T27" fmla="*/ 0 h 443"/>
                <a:gd name="T28" fmla="*/ 0 w 201"/>
                <a:gd name="T29" fmla="*/ 0 h 443"/>
                <a:gd name="T30" fmla="*/ 0 w 201"/>
                <a:gd name="T31" fmla="*/ 0 h 443"/>
                <a:gd name="T32" fmla="*/ 0 w 201"/>
                <a:gd name="T33" fmla="*/ 0 h 443"/>
                <a:gd name="T34" fmla="*/ 0 w 201"/>
                <a:gd name="T35" fmla="*/ 0 h 4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1"/>
                <a:gd name="T55" fmla="*/ 0 h 443"/>
                <a:gd name="T56" fmla="*/ 201 w 201"/>
                <a:gd name="T57" fmla="*/ 443 h 4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1" h="443">
                  <a:moveTo>
                    <a:pt x="134" y="419"/>
                  </a:moveTo>
                  <a:lnTo>
                    <a:pt x="201" y="443"/>
                  </a:lnTo>
                  <a:lnTo>
                    <a:pt x="201" y="103"/>
                  </a:lnTo>
                  <a:lnTo>
                    <a:pt x="0" y="0"/>
                  </a:lnTo>
                  <a:lnTo>
                    <a:pt x="0" y="388"/>
                  </a:lnTo>
                  <a:lnTo>
                    <a:pt x="19" y="381"/>
                  </a:lnTo>
                  <a:lnTo>
                    <a:pt x="48" y="391"/>
                  </a:lnTo>
                  <a:lnTo>
                    <a:pt x="48" y="243"/>
                  </a:lnTo>
                  <a:lnTo>
                    <a:pt x="55" y="224"/>
                  </a:lnTo>
                  <a:lnTo>
                    <a:pt x="66" y="209"/>
                  </a:lnTo>
                  <a:lnTo>
                    <a:pt x="81" y="194"/>
                  </a:lnTo>
                  <a:lnTo>
                    <a:pt x="99" y="184"/>
                  </a:lnTo>
                  <a:lnTo>
                    <a:pt x="108" y="181"/>
                  </a:lnTo>
                  <a:lnTo>
                    <a:pt x="117" y="181"/>
                  </a:lnTo>
                  <a:lnTo>
                    <a:pt x="127" y="191"/>
                  </a:lnTo>
                  <a:lnTo>
                    <a:pt x="133" y="204"/>
                  </a:lnTo>
                  <a:lnTo>
                    <a:pt x="134" y="224"/>
                  </a:lnTo>
                  <a:lnTo>
                    <a:pt x="134" y="419"/>
                  </a:lnTo>
                  <a:close/>
                </a:path>
              </a:pathLst>
            </a:custGeom>
            <a:solidFill>
              <a:srgbClr val="E0E0C1"/>
            </a:solidFill>
            <a:ln w="1588">
              <a:solidFill>
                <a:srgbClr val="000000"/>
              </a:solidFill>
              <a:prstDash val="solid"/>
              <a:round/>
              <a:headEnd/>
              <a:tailEnd/>
            </a:ln>
          </p:spPr>
          <p:txBody>
            <a:bodyPr/>
            <a:lstStyle/>
            <a:p>
              <a:endParaRPr lang="lv-LV" dirty="0"/>
            </a:p>
          </p:txBody>
        </p:sp>
        <p:sp>
          <p:nvSpPr>
            <p:cNvPr id="9236" name="Freeform 30"/>
            <p:cNvSpPr>
              <a:spLocks/>
            </p:cNvSpPr>
            <p:nvPr/>
          </p:nvSpPr>
          <p:spPr bwMode="auto">
            <a:xfrm>
              <a:off x="3652" y="6042"/>
              <a:ext cx="170" cy="47"/>
            </a:xfrm>
            <a:custGeom>
              <a:avLst/>
              <a:gdLst>
                <a:gd name="T0" fmla="*/ 0 w 423"/>
                <a:gd name="T1" fmla="*/ 0 h 102"/>
                <a:gd name="T2" fmla="*/ 0 w 423"/>
                <a:gd name="T3" fmla="*/ 0 h 102"/>
                <a:gd name="T4" fmla="*/ 0 w 423"/>
                <a:gd name="T5" fmla="*/ 0 h 102"/>
                <a:gd name="T6" fmla="*/ 0 60000 65536"/>
                <a:gd name="T7" fmla="*/ 0 60000 65536"/>
                <a:gd name="T8" fmla="*/ 0 60000 65536"/>
                <a:gd name="T9" fmla="*/ 0 w 423"/>
                <a:gd name="T10" fmla="*/ 0 h 102"/>
                <a:gd name="T11" fmla="*/ 423 w 423"/>
                <a:gd name="T12" fmla="*/ 102 h 102"/>
              </a:gdLst>
              <a:ahLst/>
              <a:cxnLst>
                <a:cxn ang="T6">
                  <a:pos x="T0" y="T1"/>
                </a:cxn>
                <a:cxn ang="T7">
                  <a:pos x="T2" y="T3"/>
                </a:cxn>
                <a:cxn ang="T8">
                  <a:pos x="T4" y="T5"/>
                </a:cxn>
              </a:cxnLst>
              <a:rect l="T9" t="T10" r="T11" b="T12"/>
              <a:pathLst>
                <a:path w="423" h="102">
                  <a:moveTo>
                    <a:pt x="0" y="0"/>
                  </a:moveTo>
                  <a:lnTo>
                    <a:pt x="423" y="78"/>
                  </a:lnTo>
                  <a:lnTo>
                    <a:pt x="423" y="102"/>
                  </a:lnTo>
                </a:path>
              </a:pathLst>
            </a:custGeom>
            <a:noFill/>
            <a:ln w="1588">
              <a:solidFill>
                <a:srgbClr val="000000"/>
              </a:solidFill>
              <a:prstDash val="solid"/>
              <a:round/>
              <a:headEnd/>
              <a:tailEnd/>
            </a:ln>
          </p:spPr>
          <p:txBody>
            <a:bodyPr/>
            <a:lstStyle/>
            <a:p>
              <a:endParaRPr lang="lv-LV" dirty="0"/>
            </a:p>
          </p:txBody>
        </p:sp>
        <p:sp>
          <p:nvSpPr>
            <p:cNvPr id="9237" name="Line 31"/>
            <p:cNvSpPr>
              <a:spLocks noChangeShapeType="1"/>
            </p:cNvSpPr>
            <p:nvPr/>
          </p:nvSpPr>
          <p:spPr bwMode="auto">
            <a:xfrm flipV="1">
              <a:off x="3822" y="6040"/>
              <a:ext cx="131" cy="38"/>
            </a:xfrm>
            <a:prstGeom prst="line">
              <a:avLst/>
            </a:prstGeom>
            <a:noFill/>
            <a:ln w="1588">
              <a:solidFill>
                <a:srgbClr val="000000"/>
              </a:solidFill>
              <a:round/>
              <a:headEnd/>
              <a:tailEnd/>
            </a:ln>
          </p:spPr>
          <p:txBody>
            <a:bodyPr/>
            <a:lstStyle/>
            <a:p>
              <a:endParaRPr lang="lv-LV" dirty="0"/>
            </a:p>
          </p:txBody>
        </p:sp>
        <p:sp>
          <p:nvSpPr>
            <p:cNvPr id="9238" name="Freeform 32"/>
            <p:cNvSpPr>
              <a:spLocks/>
            </p:cNvSpPr>
            <p:nvPr/>
          </p:nvSpPr>
          <p:spPr bwMode="auto">
            <a:xfrm>
              <a:off x="3669" y="6026"/>
              <a:ext cx="284" cy="30"/>
            </a:xfrm>
            <a:custGeom>
              <a:avLst/>
              <a:gdLst>
                <a:gd name="T0" fmla="*/ 0 w 703"/>
                <a:gd name="T1" fmla="*/ 0 h 65"/>
                <a:gd name="T2" fmla="*/ 0 w 703"/>
                <a:gd name="T3" fmla="*/ 0 h 65"/>
                <a:gd name="T4" fmla="*/ 0 w 703"/>
                <a:gd name="T5" fmla="*/ 0 h 65"/>
                <a:gd name="T6" fmla="*/ 0 w 703"/>
                <a:gd name="T7" fmla="*/ 0 h 65"/>
                <a:gd name="T8" fmla="*/ 0 w 703"/>
                <a:gd name="T9" fmla="*/ 0 h 65"/>
                <a:gd name="T10" fmla="*/ 0 w 703"/>
                <a:gd name="T11" fmla="*/ 0 h 65"/>
                <a:gd name="T12" fmla="*/ 0 60000 65536"/>
                <a:gd name="T13" fmla="*/ 0 60000 65536"/>
                <a:gd name="T14" fmla="*/ 0 60000 65536"/>
                <a:gd name="T15" fmla="*/ 0 60000 65536"/>
                <a:gd name="T16" fmla="*/ 0 60000 65536"/>
                <a:gd name="T17" fmla="*/ 0 60000 65536"/>
                <a:gd name="T18" fmla="*/ 0 w 703"/>
                <a:gd name="T19" fmla="*/ 0 h 65"/>
                <a:gd name="T20" fmla="*/ 703 w 703"/>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703" h="65">
                  <a:moveTo>
                    <a:pt x="703" y="56"/>
                  </a:moveTo>
                  <a:lnTo>
                    <a:pt x="703" y="31"/>
                  </a:lnTo>
                  <a:lnTo>
                    <a:pt x="662" y="25"/>
                  </a:lnTo>
                  <a:lnTo>
                    <a:pt x="662" y="0"/>
                  </a:lnTo>
                  <a:lnTo>
                    <a:pt x="382" y="65"/>
                  </a:lnTo>
                  <a:lnTo>
                    <a:pt x="0" y="3"/>
                  </a:lnTo>
                </a:path>
              </a:pathLst>
            </a:custGeom>
            <a:noFill/>
            <a:ln w="1588">
              <a:solidFill>
                <a:srgbClr val="000000"/>
              </a:solidFill>
              <a:prstDash val="solid"/>
              <a:round/>
              <a:headEnd/>
              <a:tailEnd/>
            </a:ln>
          </p:spPr>
          <p:txBody>
            <a:bodyPr/>
            <a:lstStyle/>
            <a:p>
              <a:endParaRPr lang="lv-LV" dirty="0"/>
            </a:p>
          </p:txBody>
        </p:sp>
        <p:sp>
          <p:nvSpPr>
            <p:cNvPr id="9239" name="Freeform 33"/>
            <p:cNvSpPr>
              <a:spLocks/>
            </p:cNvSpPr>
            <p:nvPr/>
          </p:nvSpPr>
          <p:spPr bwMode="auto">
            <a:xfrm>
              <a:off x="3669" y="6037"/>
              <a:ext cx="267" cy="32"/>
            </a:xfrm>
            <a:custGeom>
              <a:avLst/>
              <a:gdLst>
                <a:gd name="T0" fmla="*/ 0 w 662"/>
                <a:gd name="T1" fmla="*/ 0 h 68"/>
                <a:gd name="T2" fmla="*/ 0 w 662"/>
                <a:gd name="T3" fmla="*/ 0 h 68"/>
                <a:gd name="T4" fmla="*/ 0 w 662"/>
                <a:gd name="T5" fmla="*/ 0 h 68"/>
                <a:gd name="T6" fmla="*/ 0 60000 65536"/>
                <a:gd name="T7" fmla="*/ 0 60000 65536"/>
                <a:gd name="T8" fmla="*/ 0 60000 65536"/>
                <a:gd name="T9" fmla="*/ 0 w 662"/>
                <a:gd name="T10" fmla="*/ 0 h 68"/>
                <a:gd name="T11" fmla="*/ 662 w 662"/>
                <a:gd name="T12" fmla="*/ 68 h 68"/>
              </a:gdLst>
              <a:ahLst/>
              <a:cxnLst>
                <a:cxn ang="T6">
                  <a:pos x="T0" y="T1"/>
                </a:cxn>
                <a:cxn ang="T7">
                  <a:pos x="T2" y="T3"/>
                </a:cxn>
                <a:cxn ang="T8">
                  <a:pos x="T4" y="T5"/>
                </a:cxn>
              </a:cxnLst>
              <a:rect l="T9" t="T10" r="T11" b="T12"/>
              <a:pathLst>
                <a:path w="662" h="68">
                  <a:moveTo>
                    <a:pt x="0" y="2"/>
                  </a:moveTo>
                  <a:lnTo>
                    <a:pt x="382" y="68"/>
                  </a:lnTo>
                  <a:lnTo>
                    <a:pt x="662" y="0"/>
                  </a:lnTo>
                </a:path>
              </a:pathLst>
            </a:custGeom>
            <a:noFill/>
            <a:ln w="1588">
              <a:solidFill>
                <a:srgbClr val="000000"/>
              </a:solidFill>
              <a:prstDash val="solid"/>
              <a:round/>
              <a:headEnd/>
              <a:tailEnd/>
            </a:ln>
          </p:spPr>
          <p:txBody>
            <a:bodyPr/>
            <a:lstStyle/>
            <a:p>
              <a:endParaRPr lang="lv-LV" dirty="0"/>
            </a:p>
          </p:txBody>
        </p:sp>
        <p:sp>
          <p:nvSpPr>
            <p:cNvPr id="9240" name="Line 34"/>
            <p:cNvSpPr>
              <a:spLocks noChangeShapeType="1"/>
            </p:cNvSpPr>
            <p:nvPr/>
          </p:nvSpPr>
          <p:spPr bwMode="auto">
            <a:xfrm flipV="1">
              <a:off x="3823" y="6056"/>
              <a:ext cx="1" cy="13"/>
            </a:xfrm>
            <a:prstGeom prst="line">
              <a:avLst/>
            </a:prstGeom>
            <a:noFill/>
            <a:ln w="1588">
              <a:solidFill>
                <a:srgbClr val="000000"/>
              </a:solidFill>
              <a:round/>
              <a:headEnd/>
              <a:tailEnd/>
            </a:ln>
          </p:spPr>
          <p:txBody>
            <a:bodyPr/>
            <a:lstStyle/>
            <a:p>
              <a:endParaRPr lang="lv-LV" dirty="0"/>
            </a:p>
          </p:txBody>
        </p:sp>
        <p:sp>
          <p:nvSpPr>
            <p:cNvPr id="9241" name="Freeform 35"/>
            <p:cNvSpPr>
              <a:spLocks/>
            </p:cNvSpPr>
            <p:nvPr/>
          </p:nvSpPr>
          <p:spPr bwMode="auto">
            <a:xfrm>
              <a:off x="3775" y="5662"/>
              <a:ext cx="161" cy="364"/>
            </a:xfrm>
            <a:custGeom>
              <a:avLst/>
              <a:gdLst>
                <a:gd name="T0" fmla="*/ 0 w 401"/>
                <a:gd name="T1" fmla="*/ 0 h 793"/>
                <a:gd name="T2" fmla="*/ 0 w 401"/>
                <a:gd name="T3" fmla="*/ 0 h 793"/>
                <a:gd name="T4" fmla="*/ 0 w 401"/>
                <a:gd name="T5" fmla="*/ 0 h 793"/>
                <a:gd name="T6" fmla="*/ 0 w 401"/>
                <a:gd name="T7" fmla="*/ 0 h 793"/>
                <a:gd name="T8" fmla="*/ 0 w 401"/>
                <a:gd name="T9" fmla="*/ 0 h 793"/>
                <a:gd name="T10" fmla="*/ 0 w 401"/>
                <a:gd name="T11" fmla="*/ 0 h 793"/>
                <a:gd name="T12" fmla="*/ 0 w 401"/>
                <a:gd name="T13" fmla="*/ 0 h 793"/>
                <a:gd name="T14" fmla="*/ 0 w 401"/>
                <a:gd name="T15" fmla="*/ 0 h 793"/>
                <a:gd name="T16" fmla="*/ 0 w 401"/>
                <a:gd name="T17" fmla="*/ 0 h 793"/>
                <a:gd name="T18" fmla="*/ 0 w 401"/>
                <a:gd name="T19" fmla="*/ 0 h 793"/>
                <a:gd name="T20" fmla="*/ 0 w 401"/>
                <a:gd name="T21" fmla="*/ 0 h 793"/>
                <a:gd name="T22" fmla="*/ 0 w 401"/>
                <a:gd name="T23" fmla="*/ 0 h 793"/>
                <a:gd name="T24" fmla="*/ 0 w 401"/>
                <a:gd name="T25" fmla="*/ 0 h 793"/>
                <a:gd name="T26" fmla="*/ 0 w 401"/>
                <a:gd name="T27" fmla="*/ 0 h 793"/>
                <a:gd name="T28" fmla="*/ 0 w 401"/>
                <a:gd name="T29" fmla="*/ 0 h 793"/>
                <a:gd name="T30" fmla="*/ 0 w 401"/>
                <a:gd name="T31" fmla="*/ 0 h 793"/>
                <a:gd name="T32" fmla="*/ 0 w 401"/>
                <a:gd name="T33" fmla="*/ 0 h 793"/>
                <a:gd name="T34" fmla="*/ 0 w 401"/>
                <a:gd name="T35" fmla="*/ 0 h 793"/>
                <a:gd name="T36" fmla="*/ 0 w 401"/>
                <a:gd name="T37" fmla="*/ 0 h 793"/>
                <a:gd name="T38" fmla="*/ 0 w 401"/>
                <a:gd name="T39" fmla="*/ 0 h 793"/>
                <a:gd name="T40" fmla="*/ 0 w 401"/>
                <a:gd name="T41" fmla="*/ 0 h 793"/>
                <a:gd name="T42" fmla="*/ 0 w 401"/>
                <a:gd name="T43" fmla="*/ 0 h 793"/>
                <a:gd name="T44" fmla="*/ 0 w 401"/>
                <a:gd name="T45" fmla="*/ 0 h 793"/>
                <a:gd name="T46" fmla="*/ 0 w 401"/>
                <a:gd name="T47" fmla="*/ 0 h 7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1"/>
                <a:gd name="T73" fmla="*/ 0 h 793"/>
                <a:gd name="T74" fmla="*/ 401 w 401"/>
                <a:gd name="T75" fmla="*/ 793 h 7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1" h="793">
                  <a:moveTo>
                    <a:pt x="401" y="792"/>
                  </a:moveTo>
                  <a:lnTo>
                    <a:pt x="322" y="783"/>
                  </a:lnTo>
                  <a:lnTo>
                    <a:pt x="274" y="793"/>
                  </a:lnTo>
                  <a:lnTo>
                    <a:pt x="220" y="787"/>
                  </a:lnTo>
                  <a:lnTo>
                    <a:pt x="220" y="256"/>
                  </a:lnTo>
                  <a:lnTo>
                    <a:pt x="219" y="227"/>
                  </a:lnTo>
                  <a:lnTo>
                    <a:pt x="215" y="201"/>
                  </a:lnTo>
                  <a:lnTo>
                    <a:pt x="207" y="179"/>
                  </a:lnTo>
                  <a:lnTo>
                    <a:pt x="197" y="161"/>
                  </a:lnTo>
                  <a:lnTo>
                    <a:pt x="185" y="146"/>
                  </a:lnTo>
                  <a:lnTo>
                    <a:pt x="170" y="137"/>
                  </a:lnTo>
                  <a:lnTo>
                    <a:pt x="152" y="132"/>
                  </a:lnTo>
                  <a:lnTo>
                    <a:pt x="135" y="132"/>
                  </a:lnTo>
                  <a:lnTo>
                    <a:pt x="117" y="137"/>
                  </a:lnTo>
                  <a:lnTo>
                    <a:pt x="100" y="146"/>
                  </a:lnTo>
                  <a:lnTo>
                    <a:pt x="85" y="159"/>
                  </a:lnTo>
                  <a:lnTo>
                    <a:pt x="73" y="175"/>
                  </a:lnTo>
                  <a:lnTo>
                    <a:pt x="63" y="195"/>
                  </a:lnTo>
                  <a:lnTo>
                    <a:pt x="55" y="217"/>
                  </a:lnTo>
                  <a:lnTo>
                    <a:pt x="51" y="243"/>
                  </a:lnTo>
                  <a:lnTo>
                    <a:pt x="49" y="271"/>
                  </a:lnTo>
                  <a:lnTo>
                    <a:pt x="49" y="765"/>
                  </a:lnTo>
                  <a:lnTo>
                    <a:pt x="0" y="758"/>
                  </a:lnTo>
                  <a:lnTo>
                    <a:pt x="0" y="0"/>
                  </a:lnTo>
                </a:path>
              </a:pathLst>
            </a:custGeom>
            <a:noFill/>
            <a:ln w="1588">
              <a:solidFill>
                <a:srgbClr val="000000"/>
              </a:solidFill>
              <a:prstDash val="solid"/>
              <a:round/>
              <a:headEnd/>
              <a:tailEnd/>
            </a:ln>
          </p:spPr>
          <p:txBody>
            <a:bodyPr/>
            <a:lstStyle/>
            <a:p>
              <a:endParaRPr lang="lv-LV" dirty="0"/>
            </a:p>
          </p:txBody>
        </p:sp>
        <p:sp>
          <p:nvSpPr>
            <p:cNvPr id="9242" name="Freeform 36"/>
            <p:cNvSpPr>
              <a:spLocks/>
            </p:cNvSpPr>
            <p:nvPr/>
          </p:nvSpPr>
          <p:spPr bwMode="auto">
            <a:xfrm>
              <a:off x="3735" y="5704"/>
              <a:ext cx="40" cy="89"/>
            </a:xfrm>
            <a:custGeom>
              <a:avLst/>
              <a:gdLst>
                <a:gd name="T0" fmla="*/ 0 w 97"/>
                <a:gd name="T1" fmla="*/ 0 h 194"/>
                <a:gd name="T2" fmla="*/ 0 w 97"/>
                <a:gd name="T3" fmla="*/ 0 h 194"/>
                <a:gd name="T4" fmla="*/ 0 w 97"/>
                <a:gd name="T5" fmla="*/ 0 h 194"/>
                <a:gd name="T6" fmla="*/ 0 60000 65536"/>
                <a:gd name="T7" fmla="*/ 0 60000 65536"/>
                <a:gd name="T8" fmla="*/ 0 60000 65536"/>
                <a:gd name="T9" fmla="*/ 0 w 97"/>
                <a:gd name="T10" fmla="*/ 0 h 194"/>
                <a:gd name="T11" fmla="*/ 97 w 97"/>
                <a:gd name="T12" fmla="*/ 194 h 194"/>
              </a:gdLst>
              <a:ahLst/>
              <a:cxnLst>
                <a:cxn ang="T6">
                  <a:pos x="T0" y="T1"/>
                </a:cxn>
                <a:cxn ang="T7">
                  <a:pos x="T2" y="T3"/>
                </a:cxn>
                <a:cxn ang="T8">
                  <a:pos x="T4" y="T5"/>
                </a:cxn>
              </a:cxnLst>
              <a:rect l="T9" t="T10" r="T11" b="T12"/>
              <a:pathLst>
                <a:path w="97" h="194">
                  <a:moveTo>
                    <a:pt x="0" y="194"/>
                  </a:moveTo>
                  <a:lnTo>
                    <a:pt x="0" y="149"/>
                  </a:lnTo>
                  <a:lnTo>
                    <a:pt x="97" y="0"/>
                  </a:lnTo>
                </a:path>
              </a:pathLst>
            </a:custGeom>
            <a:noFill/>
            <a:ln w="1588">
              <a:solidFill>
                <a:srgbClr val="000000"/>
              </a:solidFill>
              <a:prstDash val="solid"/>
              <a:round/>
              <a:headEnd/>
              <a:tailEnd/>
            </a:ln>
          </p:spPr>
          <p:txBody>
            <a:bodyPr/>
            <a:lstStyle/>
            <a:p>
              <a:endParaRPr lang="lv-LV" dirty="0"/>
            </a:p>
          </p:txBody>
        </p:sp>
        <p:sp>
          <p:nvSpPr>
            <p:cNvPr id="9243" name="Line 37"/>
            <p:cNvSpPr>
              <a:spLocks noChangeShapeType="1"/>
            </p:cNvSpPr>
            <p:nvPr/>
          </p:nvSpPr>
          <p:spPr bwMode="auto">
            <a:xfrm flipV="1">
              <a:off x="3706" y="5673"/>
              <a:ext cx="69" cy="119"/>
            </a:xfrm>
            <a:prstGeom prst="line">
              <a:avLst/>
            </a:prstGeom>
            <a:noFill/>
            <a:ln w="1588">
              <a:solidFill>
                <a:srgbClr val="000000"/>
              </a:solidFill>
              <a:round/>
              <a:headEnd/>
              <a:tailEnd/>
            </a:ln>
          </p:spPr>
          <p:txBody>
            <a:bodyPr/>
            <a:lstStyle/>
            <a:p>
              <a:endParaRPr lang="lv-LV" dirty="0"/>
            </a:p>
          </p:txBody>
        </p:sp>
        <p:sp>
          <p:nvSpPr>
            <p:cNvPr id="9244" name="Line 38"/>
            <p:cNvSpPr>
              <a:spLocks noChangeShapeType="1"/>
            </p:cNvSpPr>
            <p:nvPr/>
          </p:nvSpPr>
          <p:spPr bwMode="auto">
            <a:xfrm flipV="1">
              <a:off x="3735" y="6006"/>
              <a:ext cx="40" cy="8"/>
            </a:xfrm>
            <a:prstGeom prst="line">
              <a:avLst/>
            </a:prstGeom>
            <a:noFill/>
            <a:ln w="1588">
              <a:solidFill>
                <a:srgbClr val="000000"/>
              </a:solidFill>
              <a:round/>
              <a:headEnd/>
              <a:tailEnd/>
            </a:ln>
          </p:spPr>
          <p:txBody>
            <a:bodyPr/>
            <a:lstStyle/>
            <a:p>
              <a:endParaRPr lang="lv-LV" dirty="0"/>
            </a:p>
          </p:txBody>
        </p:sp>
        <p:sp>
          <p:nvSpPr>
            <p:cNvPr id="9245" name="Freeform 39"/>
            <p:cNvSpPr>
              <a:spLocks/>
            </p:cNvSpPr>
            <p:nvPr/>
          </p:nvSpPr>
          <p:spPr bwMode="auto">
            <a:xfrm>
              <a:off x="3755" y="5982"/>
              <a:ext cx="20" cy="2"/>
            </a:xfrm>
            <a:custGeom>
              <a:avLst/>
              <a:gdLst>
                <a:gd name="T0" fmla="*/ 0 w 48"/>
                <a:gd name="T1" fmla="*/ 1 h 3"/>
                <a:gd name="T2" fmla="*/ 0 w 48"/>
                <a:gd name="T3" fmla="*/ 0 h 3"/>
                <a:gd name="T4" fmla="*/ 0 w 48"/>
                <a:gd name="T5" fmla="*/ 1 h 3"/>
                <a:gd name="T6" fmla="*/ 0 60000 65536"/>
                <a:gd name="T7" fmla="*/ 0 60000 65536"/>
                <a:gd name="T8" fmla="*/ 0 60000 65536"/>
                <a:gd name="T9" fmla="*/ 0 w 48"/>
                <a:gd name="T10" fmla="*/ 0 h 3"/>
                <a:gd name="T11" fmla="*/ 48 w 48"/>
                <a:gd name="T12" fmla="*/ 3 h 3"/>
              </a:gdLst>
              <a:ahLst/>
              <a:cxnLst>
                <a:cxn ang="T6">
                  <a:pos x="T0" y="T1"/>
                </a:cxn>
                <a:cxn ang="T7">
                  <a:pos x="T2" y="T3"/>
                </a:cxn>
                <a:cxn ang="T8">
                  <a:pos x="T4" y="T5"/>
                </a:cxn>
              </a:cxnLst>
              <a:rect l="T9" t="T10" r="T11" b="T12"/>
              <a:pathLst>
                <a:path w="48" h="3">
                  <a:moveTo>
                    <a:pt x="0" y="2"/>
                  </a:moveTo>
                  <a:lnTo>
                    <a:pt x="19" y="0"/>
                  </a:lnTo>
                  <a:lnTo>
                    <a:pt x="48" y="3"/>
                  </a:lnTo>
                </a:path>
              </a:pathLst>
            </a:custGeom>
            <a:noFill/>
            <a:ln w="1588">
              <a:solidFill>
                <a:srgbClr val="000000"/>
              </a:solidFill>
              <a:prstDash val="solid"/>
              <a:round/>
              <a:headEnd/>
              <a:tailEnd/>
            </a:ln>
          </p:spPr>
          <p:txBody>
            <a:bodyPr/>
            <a:lstStyle/>
            <a:p>
              <a:endParaRPr lang="lv-LV" dirty="0"/>
            </a:p>
          </p:txBody>
        </p:sp>
        <p:sp>
          <p:nvSpPr>
            <p:cNvPr id="9246" name="Freeform 40"/>
            <p:cNvSpPr>
              <a:spLocks/>
            </p:cNvSpPr>
            <p:nvPr/>
          </p:nvSpPr>
          <p:spPr bwMode="auto">
            <a:xfrm>
              <a:off x="3763" y="5793"/>
              <a:ext cx="8" cy="189"/>
            </a:xfrm>
            <a:custGeom>
              <a:avLst/>
              <a:gdLst>
                <a:gd name="T0" fmla="*/ 0 w 21"/>
                <a:gd name="T1" fmla="*/ 0 h 412"/>
                <a:gd name="T2" fmla="*/ 0 w 21"/>
                <a:gd name="T3" fmla="*/ 0 h 412"/>
                <a:gd name="T4" fmla="*/ 0 w 21"/>
                <a:gd name="T5" fmla="*/ 0 h 412"/>
                <a:gd name="T6" fmla="*/ 0 w 21"/>
                <a:gd name="T7" fmla="*/ 0 h 412"/>
                <a:gd name="T8" fmla="*/ 0 w 21"/>
                <a:gd name="T9" fmla="*/ 0 h 412"/>
                <a:gd name="T10" fmla="*/ 0 w 21"/>
                <a:gd name="T11" fmla="*/ 0 h 412"/>
                <a:gd name="T12" fmla="*/ 0 60000 65536"/>
                <a:gd name="T13" fmla="*/ 0 60000 65536"/>
                <a:gd name="T14" fmla="*/ 0 60000 65536"/>
                <a:gd name="T15" fmla="*/ 0 60000 65536"/>
                <a:gd name="T16" fmla="*/ 0 60000 65536"/>
                <a:gd name="T17" fmla="*/ 0 60000 65536"/>
                <a:gd name="T18" fmla="*/ 0 w 21"/>
                <a:gd name="T19" fmla="*/ 0 h 412"/>
                <a:gd name="T20" fmla="*/ 21 w 21"/>
                <a:gd name="T21" fmla="*/ 412 h 412"/>
              </a:gdLst>
              <a:ahLst/>
              <a:cxnLst>
                <a:cxn ang="T12">
                  <a:pos x="T0" y="T1"/>
                </a:cxn>
                <a:cxn ang="T13">
                  <a:pos x="T2" y="T3"/>
                </a:cxn>
                <a:cxn ang="T14">
                  <a:pos x="T4" y="T5"/>
                </a:cxn>
                <a:cxn ang="T15">
                  <a:pos x="T6" y="T7"/>
                </a:cxn>
                <a:cxn ang="T16">
                  <a:pos x="T8" y="T9"/>
                </a:cxn>
                <a:cxn ang="T17">
                  <a:pos x="T10" y="T11"/>
                </a:cxn>
              </a:cxnLst>
              <a:rect l="T18" t="T19" r="T20" b="T21"/>
              <a:pathLst>
                <a:path w="21" h="412">
                  <a:moveTo>
                    <a:pt x="0" y="412"/>
                  </a:moveTo>
                  <a:lnTo>
                    <a:pt x="0" y="59"/>
                  </a:lnTo>
                  <a:lnTo>
                    <a:pt x="1" y="43"/>
                  </a:lnTo>
                  <a:lnTo>
                    <a:pt x="4" y="26"/>
                  </a:lnTo>
                  <a:lnTo>
                    <a:pt x="11" y="10"/>
                  </a:lnTo>
                  <a:lnTo>
                    <a:pt x="21" y="0"/>
                  </a:lnTo>
                </a:path>
              </a:pathLst>
            </a:custGeom>
            <a:noFill/>
            <a:ln w="1588">
              <a:solidFill>
                <a:srgbClr val="000000"/>
              </a:solidFill>
              <a:prstDash val="solid"/>
              <a:round/>
              <a:headEnd/>
              <a:tailEnd/>
            </a:ln>
          </p:spPr>
          <p:txBody>
            <a:bodyPr/>
            <a:lstStyle/>
            <a:p>
              <a:endParaRPr lang="lv-LV" dirty="0"/>
            </a:p>
          </p:txBody>
        </p:sp>
        <p:sp>
          <p:nvSpPr>
            <p:cNvPr id="9247" name="Freeform 41"/>
            <p:cNvSpPr>
              <a:spLocks/>
            </p:cNvSpPr>
            <p:nvPr/>
          </p:nvSpPr>
          <p:spPr bwMode="auto">
            <a:xfrm>
              <a:off x="3794" y="6004"/>
              <a:ext cx="69" cy="10"/>
            </a:xfrm>
            <a:custGeom>
              <a:avLst/>
              <a:gdLst>
                <a:gd name="T0" fmla="*/ 0 w 171"/>
                <a:gd name="T1" fmla="*/ 0 h 21"/>
                <a:gd name="T2" fmla="*/ 0 w 171"/>
                <a:gd name="T3" fmla="*/ 0 h 21"/>
                <a:gd name="T4" fmla="*/ 0 w 171"/>
                <a:gd name="T5" fmla="*/ 0 h 21"/>
                <a:gd name="T6" fmla="*/ 0 60000 65536"/>
                <a:gd name="T7" fmla="*/ 0 60000 65536"/>
                <a:gd name="T8" fmla="*/ 0 60000 65536"/>
                <a:gd name="T9" fmla="*/ 0 w 171"/>
                <a:gd name="T10" fmla="*/ 0 h 21"/>
                <a:gd name="T11" fmla="*/ 171 w 171"/>
                <a:gd name="T12" fmla="*/ 21 h 21"/>
              </a:gdLst>
              <a:ahLst/>
              <a:cxnLst>
                <a:cxn ang="T6">
                  <a:pos x="T0" y="T1"/>
                </a:cxn>
                <a:cxn ang="T7">
                  <a:pos x="T2" y="T3"/>
                </a:cxn>
                <a:cxn ang="T8">
                  <a:pos x="T4" y="T5"/>
                </a:cxn>
              </a:cxnLst>
              <a:rect l="T9" t="T10" r="T11" b="T12"/>
              <a:pathLst>
                <a:path w="171" h="21">
                  <a:moveTo>
                    <a:pt x="0" y="21"/>
                  </a:moveTo>
                  <a:lnTo>
                    <a:pt x="108" y="0"/>
                  </a:lnTo>
                  <a:lnTo>
                    <a:pt x="171" y="8"/>
                  </a:lnTo>
                </a:path>
              </a:pathLst>
            </a:custGeom>
            <a:noFill/>
            <a:ln w="1588">
              <a:solidFill>
                <a:srgbClr val="000000"/>
              </a:solidFill>
              <a:prstDash val="solid"/>
              <a:round/>
              <a:headEnd/>
              <a:tailEnd/>
            </a:ln>
          </p:spPr>
          <p:txBody>
            <a:bodyPr/>
            <a:lstStyle/>
            <a:p>
              <a:endParaRPr lang="lv-LV" dirty="0"/>
            </a:p>
          </p:txBody>
        </p:sp>
        <p:sp>
          <p:nvSpPr>
            <p:cNvPr id="9248" name="Freeform 42"/>
            <p:cNvSpPr>
              <a:spLocks/>
            </p:cNvSpPr>
            <p:nvPr/>
          </p:nvSpPr>
          <p:spPr bwMode="auto">
            <a:xfrm>
              <a:off x="3838" y="5736"/>
              <a:ext cx="16" cy="268"/>
            </a:xfrm>
            <a:custGeom>
              <a:avLst/>
              <a:gdLst>
                <a:gd name="T0" fmla="*/ 0 w 40"/>
                <a:gd name="T1" fmla="*/ 0 h 583"/>
                <a:gd name="T2" fmla="*/ 0 w 40"/>
                <a:gd name="T3" fmla="*/ 0 h 583"/>
                <a:gd name="T4" fmla="*/ 0 w 40"/>
                <a:gd name="T5" fmla="*/ 0 h 583"/>
                <a:gd name="T6" fmla="*/ 0 w 40"/>
                <a:gd name="T7" fmla="*/ 0 h 583"/>
                <a:gd name="T8" fmla="*/ 0 w 40"/>
                <a:gd name="T9" fmla="*/ 0 h 583"/>
                <a:gd name="T10" fmla="*/ 0 w 40"/>
                <a:gd name="T11" fmla="*/ 0 h 583"/>
                <a:gd name="T12" fmla="*/ 0 w 40"/>
                <a:gd name="T13" fmla="*/ 0 h 583"/>
                <a:gd name="T14" fmla="*/ 0 w 40"/>
                <a:gd name="T15" fmla="*/ 0 h 583"/>
                <a:gd name="T16" fmla="*/ 0 w 40"/>
                <a:gd name="T17" fmla="*/ 0 h 5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83"/>
                <a:gd name="T29" fmla="*/ 40 w 40"/>
                <a:gd name="T30" fmla="*/ 583 h 5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83">
                  <a:moveTo>
                    <a:pt x="0" y="583"/>
                  </a:moveTo>
                  <a:lnTo>
                    <a:pt x="0" y="113"/>
                  </a:lnTo>
                  <a:lnTo>
                    <a:pt x="0" y="94"/>
                  </a:lnTo>
                  <a:lnTo>
                    <a:pt x="3" y="76"/>
                  </a:lnTo>
                  <a:lnTo>
                    <a:pt x="12" y="45"/>
                  </a:lnTo>
                  <a:lnTo>
                    <a:pt x="16" y="32"/>
                  </a:lnTo>
                  <a:lnTo>
                    <a:pt x="24" y="19"/>
                  </a:lnTo>
                  <a:lnTo>
                    <a:pt x="31" y="9"/>
                  </a:lnTo>
                  <a:lnTo>
                    <a:pt x="40" y="0"/>
                  </a:lnTo>
                </a:path>
              </a:pathLst>
            </a:custGeom>
            <a:noFill/>
            <a:ln w="1588">
              <a:solidFill>
                <a:srgbClr val="000000"/>
              </a:solidFill>
              <a:prstDash val="solid"/>
              <a:round/>
              <a:headEnd/>
              <a:tailEnd/>
            </a:ln>
          </p:spPr>
          <p:txBody>
            <a:bodyPr/>
            <a:lstStyle/>
            <a:p>
              <a:endParaRPr lang="lv-LV" dirty="0"/>
            </a:p>
          </p:txBody>
        </p:sp>
        <p:sp>
          <p:nvSpPr>
            <p:cNvPr id="9249" name="Line 43"/>
            <p:cNvSpPr>
              <a:spLocks noChangeShapeType="1"/>
            </p:cNvSpPr>
            <p:nvPr/>
          </p:nvSpPr>
          <p:spPr bwMode="auto">
            <a:xfrm flipV="1">
              <a:off x="3904" y="5648"/>
              <a:ext cx="1" cy="374"/>
            </a:xfrm>
            <a:prstGeom prst="line">
              <a:avLst/>
            </a:prstGeom>
            <a:noFill/>
            <a:ln w="1588">
              <a:solidFill>
                <a:srgbClr val="000000"/>
              </a:solidFill>
              <a:round/>
              <a:headEnd/>
              <a:tailEnd/>
            </a:ln>
          </p:spPr>
          <p:txBody>
            <a:bodyPr/>
            <a:lstStyle/>
            <a:p>
              <a:endParaRPr lang="lv-LV" dirty="0"/>
            </a:p>
          </p:txBody>
        </p:sp>
        <p:sp>
          <p:nvSpPr>
            <p:cNvPr id="9250" name="Freeform 44"/>
            <p:cNvSpPr>
              <a:spLocks/>
            </p:cNvSpPr>
            <p:nvPr/>
          </p:nvSpPr>
          <p:spPr bwMode="auto">
            <a:xfrm>
              <a:off x="3924" y="5776"/>
              <a:ext cx="32" cy="232"/>
            </a:xfrm>
            <a:custGeom>
              <a:avLst/>
              <a:gdLst>
                <a:gd name="T0" fmla="*/ 0 w 79"/>
                <a:gd name="T1" fmla="*/ 0 h 505"/>
                <a:gd name="T2" fmla="*/ 0 w 79"/>
                <a:gd name="T3" fmla="*/ 0 h 505"/>
                <a:gd name="T4" fmla="*/ 0 w 79"/>
                <a:gd name="T5" fmla="*/ 0 h 505"/>
                <a:gd name="T6" fmla="*/ 0 w 79"/>
                <a:gd name="T7" fmla="*/ 0 h 505"/>
                <a:gd name="T8" fmla="*/ 0 w 79"/>
                <a:gd name="T9" fmla="*/ 0 h 505"/>
                <a:gd name="T10" fmla="*/ 0 w 79"/>
                <a:gd name="T11" fmla="*/ 0 h 505"/>
                <a:gd name="T12" fmla="*/ 0 w 79"/>
                <a:gd name="T13" fmla="*/ 0 h 505"/>
                <a:gd name="T14" fmla="*/ 0 w 79"/>
                <a:gd name="T15" fmla="*/ 0 h 505"/>
                <a:gd name="T16" fmla="*/ 0 w 79"/>
                <a:gd name="T17" fmla="*/ 0 h 505"/>
                <a:gd name="T18" fmla="*/ 0 w 79"/>
                <a:gd name="T19" fmla="*/ 0 h 505"/>
                <a:gd name="T20" fmla="*/ 0 w 79"/>
                <a:gd name="T21" fmla="*/ 0 h 505"/>
                <a:gd name="T22" fmla="*/ 0 w 79"/>
                <a:gd name="T23" fmla="*/ 0 h 505"/>
                <a:gd name="T24" fmla="*/ 0 w 79"/>
                <a:gd name="T25" fmla="*/ 0 h 505"/>
                <a:gd name="T26" fmla="*/ 0 w 79"/>
                <a:gd name="T27" fmla="*/ 0 h 505"/>
                <a:gd name="T28" fmla="*/ 0 w 79"/>
                <a:gd name="T29" fmla="*/ 0 h 505"/>
                <a:gd name="T30" fmla="*/ 0 w 79"/>
                <a:gd name="T31" fmla="*/ 0 h 505"/>
                <a:gd name="T32" fmla="*/ 0 w 79"/>
                <a:gd name="T33" fmla="*/ 0 h 505"/>
                <a:gd name="T34" fmla="*/ 0 w 79"/>
                <a:gd name="T35" fmla="*/ 0 h 505"/>
                <a:gd name="T36" fmla="*/ 0 w 79"/>
                <a:gd name="T37" fmla="*/ 0 h 505"/>
                <a:gd name="T38" fmla="*/ 0 w 79"/>
                <a:gd name="T39" fmla="*/ 0 h 5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9"/>
                <a:gd name="T61" fmla="*/ 0 h 505"/>
                <a:gd name="T62" fmla="*/ 79 w 79"/>
                <a:gd name="T63" fmla="*/ 505 h 5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9" h="505">
                  <a:moveTo>
                    <a:pt x="0" y="496"/>
                  </a:moveTo>
                  <a:lnTo>
                    <a:pt x="0" y="75"/>
                  </a:lnTo>
                  <a:lnTo>
                    <a:pt x="1" y="51"/>
                  </a:lnTo>
                  <a:lnTo>
                    <a:pt x="4" y="38"/>
                  </a:lnTo>
                  <a:lnTo>
                    <a:pt x="8" y="27"/>
                  </a:lnTo>
                  <a:lnTo>
                    <a:pt x="14" y="17"/>
                  </a:lnTo>
                  <a:lnTo>
                    <a:pt x="20" y="8"/>
                  </a:lnTo>
                  <a:lnTo>
                    <a:pt x="29" y="3"/>
                  </a:lnTo>
                  <a:lnTo>
                    <a:pt x="38" y="0"/>
                  </a:lnTo>
                  <a:lnTo>
                    <a:pt x="46" y="2"/>
                  </a:lnTo>
                  <a:lnTo>
                    <a:pt x="54" y="5"/>
                  </a:lnTo>
                  <a:lnTo>
                    <a:pt x="61" y="12"/>
                  </a:lnTo>
                  <a:lnTo>
                    <a:pt x="65" y="22"/>
                  </a:lnTo>
                  <a:lnTo>
                    <a:pt x="71" y="32"/>
                  </a:lnTo>
                  <a:lnTo>
                    <a:pt x="75" y="45"/>
                  </a:lnTo>
                  <a:lnTo>
                    <a:pt x="77" y="57"/>
                  </a:lnTo>
                  <a:lnTo>
                    <a:pt x="79" y="71"/>
                  </a:lnTo>
                  <a:lnTo>
                    <a:pt x="79" y="505"/>
                  </a:lnTo>
                  <a:lnTo>
                    <a:pt x="0" y="496"/>
                  </a:lnTo>
                  <a:lnTo>
                    <a:pt x="19" y="492"/>
                  </a:lnTo>
                </a:path>
              </a:pathLst>
            </a:custGeom>
            <a:noFill/>
            <a:ln w="1588">
              <a:solidFill>
                <a:srgbClr val="000000"/>
              </a:solidFill>
              <a:prstDash val="solid"/>
              <a:round/>
              <a:headEnd/>
              <a:tailEnd/>
            </a:ln>
          </p:spPr>
          <p:txBody>
            <a:bodyPr/>
            <a:lstStyle/>
            <a:p>
              <a:endParaRPr lang="lv-LV" dirty="0"/>
            </a:p>
          </p:txBody>
        </p:sp>
        <p:sp>
          <p:nvSpPr>
            <p:cNvPr id="9251" name="Freeform 45"/>
            <p:cNvSpPr>
              <a:spLocks/>
            </p:cNvSpPr>
            <p:nvPr/>
          </p:nvSpPr>
          <p:spPr bwMode="auto">
            <a:xfrm>
              <a:off x="3932" y="5777"/>
              <a:ext cx="24" cy="228"/>
            </a:xfrm>
            <a:custGeom>
              <a:avLst/>
              <a:gdLst>
                <a:gd name="T0" fmla="*/ 0 w 60"/>
                <a:gd name="T1" fmla="*/ 0 h 497"/>
                <a:gd name="T2" fmla="*/ 0 w 60"/>
                <a:gd name="T3" fmla="*/ 0 h 497"/>
                <a:gd name="T4" fmla="*/ 0 w 60"/>
                <a:gd name="T5" fmla="*/ 0 h 497"/>
                <a:gd name="T6" fmla="*/ 0 w 60"/>
                <a:gd name="T7" fmla="*/ 0 h 497"/>
                <a:gd name="T8" fmla="*/ 0 w 60"/>
                <a:gd name="T9" fmla="*/ 0 h 497"/>
                <a:gd name="T10" fmla="*/ 0 w 60"/>
                <a:gd name="T11" fmla="*/ 0 h 497"/>
                <a:gd name="T12" fmla="*/ 0 w 60"/>
                <a:gd name="T13" fmla="*/ 0 h 497"/>
                <a:gd name="T14" fmla="*/ 0 w 60"/>
                <a:gd name="T15" fmla="*/ 0 h 497"/>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497"/>
                <a:gd name="T26" fmla="*/ 60 w 60"/>
                <a:gd name="T27" fmla="*/ 497 h 4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497">
                  <a:moveTo>
                    <a:pt x="60" y="497"/>
                  </a:moveTo>
                  <a:lnTo>
                    <a:pt x="0" y="490"/>
                  </a:lnTo>
                  <a:lnTo>
                    <a:pt x="0" y="71"/>
                  </a:lnTo>
                  <a:lnTo>
                    <a:pt x="1" y="50"/>
                  </a:lnTo>
                  <a:lnTo>
                    <a:pt x="6" y="30"/>
                  </a:lnTo>
                  <a:lnTo>
                    <a:pt x="15" y="12"/>
                  </a:lnTo>
                  <a:lnTo>
                    <a:pt x="21" y="5"/>
                  </a:lnTo>
                  <a:lnTo>
                    <a:pt x="29" y="0"/>
                  </a:lnTo>
                </a:path>
              </a:pathLst>
            </a:custGeom>
            <a:noFill/>
            <a:ln w="1588">
              <a:solidFill>
                <a:srgbClr val="000000"/>
              </a:solidFill>
              <a:prstDash val="solid"/>
              <a:round/>
              <a:headEnd/>
              <a:tailEnd/>
            </a:ln>
          </p:spPr>
          <p:txBody>
            <a:bodyPr/>
            <a:lstStyle/>
            <a:p>
              <a:endParaRPr lang="lv-LV" dirty="0"/>
            </a:p>
          </p:txBody>
        </p:sp>
        <p:sp>
          <p:nvSpPr>
            <p:cNvPr id="9252" name="Line 46"/>
            <p:cNvSpPr>
              <a:spLocks noChangeShapeType="1"/>
            </p:cNvSpPr>
            <p:nvPr/>
          </p:nvSpPr>
          <p:spPr bwMode="auto">
            <a:xfrm flipV="1">
              <a:off x="3983" y="5733"/>
              <a:ext cx="1" cy="323"/>
            </a:xfrm>
            <a:prstGeom prst="line">
              <a:avLst/>
            </a:prstGeom>
            <a:noFill/>
            <a:ln w="1588">
              <a:solidFill>
                <a:srgbClr val="000000"/>
              </a:solidFill>
              <a:round/>
              <a:headEnd/>
              <a:tailEnd/>
            </a:ln>
          </p:spPr>
          <p:txBody>
            <a:bodyPr/>
            <a:lstStyle/>
            <a:p>
              <a:endParaRPr lang="lv-LV" dirty="0"/>
            </a:p>
          </p:txBody>
        </p:sp>
        <p:sp>
          <p:nvSpPr>
            <p:cNvPr id="9253" name="Freeform 47"/>
            <p:cNvSpPr>
              <a:spLocks/>
            </p:cNvSpPr>
            <p:nvPr/>
          </p:nvSpPr>
          <p:spPr bwMode="auto">
            <a:xfrm>
              <a:off x="4012" y="5774"/>
              <a:ext cx="37" cy="229"/>
            </a:xfrm>
            <a:custGeom>
              <a:avLst/>
              <a:gdLst>
                <a:gd name="T0" fmla="*/ 0 w 92"/>
                <a:gd name="T1" fmla="*/ 0 h 498"/>
                <a:gd name="T2" fmla="*/ 0 w 92"/>
                <a:gd name="T3" fmla="*/ 0 h 498"/>
                <a:gd name="T4" fmla="*/ 0 w 92"/>
                <a:gd name="T5" fmla="*/ 0 h 498"/>
                <a:gd name="T6" fmla="*/ 0 w 92"/>
                <a:gd name="T7" fmla="*/ 0 h 498"/>
                <a:gd name="T8" fmla="*/ 0 w 92"/>
                <a:gd name="T9" fmla="*/ 0 h 498"/>
                <a:gd name="T10" fmla="*/ 0 w 92"/>
                <a:gd name="T11" fmla="*/ 0 h 498"/>
                <a:gd name="T12" fmla="*/ 0 w 92"/>
                <a:gd name="T13" fmla="*/ 0 h 498"/>
                <a:gd name="T14" fmla="*/ 0 w 92"/>
                <a:gd name="T15" fmla="*/ 0 h 498"/>
                <a:gd name="T16" fmla="*/ 0 w 92"/>
                <a:gd name="T17" fmla="*/ 0 h 498"/>
                <a:gd name="T18" fmla="*/ 0 w 92"/>
                <a:gd name="T19" fmla="*/ 0 h 498"/>
                <a:gd name="T20" fmla="*/ 0 w 92"/>
                <a:gd name="T21" fmla="*/ 0 h 498"/>
                <a:gd name="T22" fmla="*/ 0 w 92"/>
                <a:gd name="T23" fmla="*/ 0 h 498"/>
                <a:gd name="T24" fmla="*/ 0 w 92"/>
                <a:gd name="T25" fmla="*/ 0 h 498"/>
                <a:gd name="T26" fmla="*/ 0 w 92"/>
                <a:gd name="T27" fmla="*/ 0 h 498"/>
                <a:gd name="T28" fmla="*/ 0 w 92"/>
                <a:gd name="T29" fmla="*/ 0 h 498"/>
                <a:gd name="T30" fmla="*/ 0 w 92"/>
                <a:gd name="T31" fmla="*/ 0 h 498"/>
                <a:gd name="T32" fmla="*/ 0 w 92"/>
                <a:gd name="T33" fmla="*/ 0 h 498"/>
                <a:gd name="T34" fmla="*/ 0 w 92"/>
                <a:gd name="T35" fmla="*/ 0 h 498"/>
                <a:gd name="T36" fmla="*/ 0 w 92"/>
                <a:gd name="T37" fmla="*/ 0 h 498"/>
                <a:gd name="T38" fmla="*/ 0 w 92"/>
                <a:gd name="T39" fmla="*/ 0 h 4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2"/>
                <a:gd name="T61" fmla="*/ 0 h 498"/>
                <a:gd name="T62" fmla="*/ 92 w 92"/>
                <a:gd name="T63" fmla="*/ 498 h 4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2" h="498">
                  <a:moveTo>
                    <a:pt x="0" y="498"/>
                  </a:moveTo>
                  <a:lnTo>
                    <a:pt x="0" y="97"/>
                  </a:lnTo>
                  <a:lnTo>
                    <a:pt x="0" y="76"/>
                  </a:lnTo>
                  <a:lnTo>
                    <a:pt x="3" y="55"/>
                  </a:lnTo>
                  <a:lnTo>
                    <a:pt x="7" y="40"/>
                  </a:lnTo>
                  <a:lnTo>
                    <a:pt x="12" y="25"/>
                  </a:lnTo>
                  <a:lnTo>
                    <a:pt x="19" y="14"/>
                  </a:lnTo>
                  <a:lnTo>
                    <a:pt x="27" y="6"/>
                  </a:lnTo>
                  <a:lnTo>
                    <a:pt x="37" y="1"/>
                  </a:lnTo>
                  <a:lnTo>
                    <a:pt x="45" y="0"/>
                  </a:lnTo>
                  <a:lnTo>
                    <a:pt x="56" y="3"/>
                  </a:lnTo>
                  <a:lnTo>
                    <a:pt x="66" y="8"/>
                  </a:lnTo>
                  <a:lnTo>
                    <a:pt x="73" y="16"/>
                  </a:lnTo>
                  <a:lnTo>
                    <a:pt x="80" y="27"/>
                  </a:lnTo>
                  <a:lnTo>
                    <a:pt x="86" y="41"/>
                  </a:lnTo>
                  <a:lnTo>
                    <a:pt x="90" y="57"/>
                  </a:lnTo>
                  <a:lnTo>
                    <a:pt x="91" y="76"/>
                  </a:lnTo>
                  <a:lnTo>
                    <a:pt x="92" y="96"/>
                  </a:lnTo>
                  <a:lnTo>
                    <a:pt x="92" y="477"/>
                  </a:lnTo>
                  <a:lnTo>
                    <a:pt x="0" y="498"/>
                  </a:lnTo>
                  <a:close/>
                </a:path>
              </a:pathLst>
            </a:custGeom>
            <a:noFill/>
            <a:ln w="1588">
              <a:solidFill>
                <a:srgbClr val="000000"/>
              </a:solidFill>
              <a:prstDash val="solid"/>
              <a:round/>
              <a:headEnd/>
              <a:tailEnd/>
            </a:ln>
          </p:spPr>
          <p:txBody>
            <a:bodyPr/>
            <a:lstStyle/>
            <a:p>
              <a:endParaRPr lang="lv-LV" dirty="0"/>
            </a:p>
          </p:txBody>
        </p:sp>
        <p:sp>
          <p:nvSpPr>
            <p:cNvPr id="9254" name="Freeform 48"/>
            <p:cNvSpPr>
              <a:spLocks/>
            </p:cNvSpPr>
            <p:nvPr/>
          </p:nvSpPr>
          <p:spPr bwMode="auto">
            <a:xfrm>
              <a:off x="4012" y="5993"/>
              <a:ext cx="37" cy="8"/>
            </a:xfrm>
            <a:custGeom>
              <a:avLst/>
              <a:gdLst>
                <a:gd name="T0" fmla="*/ 0 w 92"/>
                <a:gd name="T1" fmla="*/ 0 h 17"/>
                <a:gd name="T2" fmla="*/ 0 w 92"/>
                <a:gd name="T3" fmla="*/ 0 h 17"/>
                <a:gd name="T4" fmla="*/ 0 w 92"/>
                <a:gd name="T5" fmla="*/ 0 h 17"/>
                <a:gd name="T6" fmla="*/ 0 60000 65536"/>
                <a:gd name="T7" fmla="*/ 0 60000 65536"/>
                <a:gd name="T8" fmla="*/ 0 60000 65536"/>
                <a:gd name="T9" fmla="*/ 0 w 92"/>
                <a:gd name="T10" fmla="*/ 0 h 17"/>
                <a:gd name="T11" fmla="*/ 92 w 92"/>
                <a:gd name="T12" fmla="*/ 17 h 17"/>
              </a:gdLst>
              <a:ahLst/>
              <a:cxnLst>
                <a:cxn ang="T6">
                  <a:pos x="T0" y="T1"/>
                </a:cxn>
                <a:cxn ang="T7">
                  <a:pos x="T2" y="T3"/>
                </a:cxn>
                <a:cxn ang="T8">
                  <a:pos x="T4" y="T5"/>
                </a:cxn>
              </a:cxnLst>
              <a:rect l="T9" t="T10" r="T11" b="T12"/>
              <a:pathLst>
                <a:path w="92" h="17">
                  <a:moveTo>
                    <a:pt x="0" y="17"/>
                  </a:moveTo>
                  <a:lnTo>
                    <a:pt x="74" y="0"/>
                  </a:lnTo>
                  <a:lnTo>
                    <a:pt x="92" y="2"/>
                  </a:lnTo>
                </a:path>
              </a:pathLst>
            </a:custGeom>
            <a:noFill/>
            <a:ln w="1588">
              <a:solidFill>
                <a:srgbClr val="000000"/>
              </a:solidFill>
              <a:prstDash val="solid"/>
              <a:round/>
              <a:headEnd/>
              <a:tailEnd/>
            </a:ln>
          </p:spPr>
          <p:txBody>
            <a:bodyPr/>
            <a:lstStyle/>
            <a:p>
              <a:endParaRPr lang="lv-LV" dirty="0"/>
            </a:p>
          </p:txBody>
        </p:sp>
        <p:sp>
          <p:nvSpPr>
            <p:cNvPr id="9255" name="Freeform 49"/>
            <p:cNvSpPr>
              <a:spLocks/>
            </p:cNvSpPr>
            <p:nvPr/>
          </p:nvSpPr>
          <p:spPr bwMode="auto">
            <a:xfrm>
              <a:off x="4026" y="5775"/>
              <a:ext cx="16" cy="218"/>
            </a:xfrm>
            <a:custGeom>
              <a:avLst/>
              <a:gdLst>
                <a:gd name="T0" fmla="*/ 0 w 39"/>
                <a:gd name="T1" fmla="*/ 0 h 474"/>
                <a:gd name="T2" fmla="*/ 0 w 39"/>
                <a:gd name="T3" fmla="*/ 0 h 474"/>
                <a:gd name="T4" fmla="*/ 0 w 39"/>
                <a:gd name="T5" fmla="*/ 0 h 474"/>
                <a:gd name="T6" fmla="*/ 0 w 39"/>
                <a:gd name="T7" fmla="*/ 0 h 474"/>
                <a:gd name="T8" fmla="*/ 0 w 39"/>
                <a:gd name="T9" fmla="*/ 0 h 474"/>
                <a:gd name="T10" fmla="*/ 0 w 39"/>
                <a:gd name="T11" fmla="*/ 0 h 474"/>
                <a:gd name="T12" fmla="*/ 0 w 39"/>
                <a:gd name="T13" fmla="*/ 0 h 474"/>
                <a:gd name="T14" fmla="*/ 0 w 39"/>
                <a:gd name="T15" fmla="*/ 0 h 47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74"/>
                <a:gd name="T26" fmla="*/ 39 w 39"/>
                <a:gd name="T27" fmla="*/ 474 h 4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74">
                  <a:moveTo>
                    <a:pt x="39" y="474"/>
                  </a:moveTo>
                  <a:lnTo>
                    <a:pt x="39" y="96"/>
                  </a:lnTo>
                  <a:lnTo>
                    <a:pt x="37" y="60"/>
                  </a:lnTo>
                  <a:lnTo>
                    <a:pt x="30" y="32"/>
                  </a:lnTo>
                  <a:lnTo>
                    <a:pt x="24" y="20"/>
                  </a:lnTo>
                  <a:lnTo>
                    <a:pt x="18" y="10"/>
                  </a:lnTo>
                  <a:lnTo>
                    <a:pt x="9" y="5"/>
                  </a:lnTo>
                  <a:lnTo>
                    <a:pt x="0" y="0"/>
                  </a:lnTo>
                </a:path>
              </a:pathLst>
            </a:custGeom>
            <a:noFill/>
            <a:ln w="1588">
              <a:solidFill>
                <a:srgbClr val="000000"/>
              </a:solidFill>
              <a:prstDash val="solid"/>
              <a:round/>
              <a:headEnd/>
              <a:tailEnd/>
            </a:ln>
          </p:spPr>
          <p:txBody>
            <a:bodyPr/>
            <a:lstStyle/>
            <a:p>
              <a:endParaRPr lang="lv-LV" dirty="0"/>
            </a:p>
          </p:txBody>
        </p:sp>
        <p:sp>
          <p:nvSpPr>
            <p:cNvPr id="9256" name="Freeform 50"/>
            <p:cNvSpPr>
              <a:spLocks/>
            </p:cNvSpPr>
            <p:nvPr/>
          </p:nvSpPr>
          <p:spPr bwMode="auto">
            <a:xfrm>
              <a:off x="4081" y="5778"/>
              <a:ext cx="33" cy="207"/>
            </a:xfrm>
            <a:custGeom>
              <a:avLst/>
              <a:gdLst>
                <a:gd name="T0" fmla="*/ 0 w 81"/>
                <a:gd name="T1" fmla="*/ 0 h 450"/>
                <a:gd name="T2" fmla="*/ 0 w 81"/>
                <a:gd name="T3" fmla="*/ 0 h 450"/>
                <a:gd name="T4" fmla="*/ 0 w 81"/>
                <a:gd name="T5" fmla="*/ 0 h 450"/>
                <a:gd name="T6" fmla="*/ 0 w 81"/>
                <a:gd name="T7" fmla="*/ 0 h 450"/>
                <a:gd name="T8" fmla="*/ 0 w 81"/>
                <a:gd name="T9" fmla="*/ 0 h 450"/>
                <a:gd name="T10" fmla="*/ 0 w 81"/>
                <a:gd name="T11" fmla="*/ 0 h 450"/>
                <a:gd name="T12" fmla="*/ 0 w 81"/>
                <a:gd name="T13" fmla="*/ 0 h 450"/>
                <a:gd name="T14" fmla="*/ 0 w 81"/>
                <a:gd name="T15" fmla="*/ 0 h 450"/>
                <a:gd name="T16" fmla="*/ 0 w 81"/>
                <a:gd name="T17" fmla="*/ 0 h 450"/>
                <a:gd name="T18" fmla="*/ 0 w 81"/>
                <a:gd name="T19" fmla="*/ 0 h 450"/>
                <a:gd name="T20" fmla="*/ 0 w 81"/>
                <a:gd name="T21" fmla="*/ 0 h 450"/>
                <a:gd name="T22" fmla="*/ 0 w 81"/>
                <a:gd name="T23" fmla="*/ 0 h 450"/>
                <a:gd name="T24" fmla="*/ 0 w 81"/>
                <a:gd name="T25" fmla="*/ 0 h 450"/>
                <a:gd name="T26" fmla="*/ 0 w 81"/>
                <a:gd name="T27" fmla="*/ 0 h 450"/>
                <a:gd name="T28" fmla="*/ 0 w 81"/>
                <a:gd name="T29" fmla="*/ 0 h 450"/>
                <a:gd name="T30" fmla="*/ 0 w 81"/>
                <a:gd name="T31" fmla="*/ 0 h 450"/>
                <a:gd name="T32" fmla="*/ 0 w 81"/>
                <a:gd name="T33" fmla="*/ 0 h 450"/>
                <a:gd name="T34" fmla="*/ 0 w 81"/>
                <a:gd name="T35" fmla="*/ 0 h 4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
                <a:gd name="T55" fmla="*/ 0 h 450"/>
                <a:gd name="T56" fmla="*/ 81 w 81"/>
                <a:gd name="T57" fmla="*/ 450 h 4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 h="450">
                  <a:moveTo>
                    <a:pt x="0" y="450"/>
                  </a:moveTo>
                  <a:lnTo>
                    <a:pt x="0" y="88"/>
                  </a:lnTo>
                  <a:lnTo>
                    <a:pt x="2" y="68"/>
                  </a:lnTo>
                  <a:lnTo>
                    <a:pt x="4" y="51"/>
                  </a:lnTo>
                  <a:lnTo>
                    <a:pt x="12" y="23"/>
                  </a:lnTo>
                  <a:lnTo>
                    <a:pt x="18" y="13"/>
                  </a:lnTo>
                  <a:lnTo>
                    <a:pt x="24" y="5"/>
                  </a:lnTo>
                  <a:lnTo>
                    <a:pt x="32" y="2"/>
                  </a:lnTo>
                  <a:lnTo>
                    <a:pt x="41" y="0"/>
                  </a:lnTo>
                  <a:lnTo>
                    <a:pt x="50" y="2"/>
                  </a:lnTo>
                  <a:lnTo>
                    <a:pt x="58" y="7"/>
                  </a:lnTo>
                  <a:lnTo>
                    <a:pt x="65" y="15"/>
                  </a:lnTo>
                  <a:lnTo>
                    <a:pt x="71" y="25"/>
                  </a:lnTo>
                  <a:lnTo>
                    <a:pt x="74" y="37"/>
                  </a:lnTo>
                  <a:lnTo>
                    <a:pt x="78" y="52"/>
                  </a:lnTo>
                  <a:lnTo>
                    <a:pt x="81" y="88"/>
                  </a:lnTo>
                  <a:lnTo>
                    <a:pt x="81" y="432"/>
                  </a:lnTo>
                  <a:lnTo>
                    <a:pt x="0" y="450"/>
                  </a:lnTo>
                  <a:close/>
                </a:path>
              </a:pathLst>
            </a:custGeom>
            <a:noFill/>
            <a:ln w="1588">
              <a:solidFill>
                <a:srgbClr val="000000"/>
              </a:solidFill>
              <a:prstDash val="solid"/>
              <a:round/>
              <a:headEnd/>
              <a:tailEnd/>
            </a:ln>
          </p:spPr>
          <p:txBody>
            <a:bodyPr/>
            <a:lstStyle/>
            <a:p>
              <a:endParaRPr lang="lv-LV" dirty="0"/>
            </a:p>
          </p:txBody>
        </p:sp>
        <p:sp>
          <p:nvSpPr>
            <p:cNvPr id="9257" name="Freeform 51"/>
            <p:cNvSpPr>
              <a:spLocks/>
            </p:cNvSpPr>
            <p:nvPr/>
          </p:nvSpPr>
          <p:spPr bwMode="auto">
            <a:xfrm>
              <a:off x="4081" y="5976"/>
              <a:ext cx="33" cy="6"/>
            </a:xfrm>
            <a:custGeom>
              <a:avLst/>
              <a:gdLst>
                <a:gd name="T0" fmla="*/ 0 w 81"/>
                <a:gd name="T1" fmla="*/ 0 h 13"/>
                <a:gd name="T2" fmla="*/ 0 w 81"/>
                <a:gd name="T3" fmla="*/ 0 h 13"/>
                <a:gd name="T4" fmla="*/ 0 w 81"/>
                <a:gd name="T5" fmla="*/ 0 h 13"/>
                <a:gd name="T6" fmla="*/ 0 60000 65536"/>
                <a:gd name="T7" fmla="*/ 0 60000 65536"/>
                <a:gd name="T8" fmla="*/ 0 60000 65536"/>
                <a:gd name="T9" fmla="*/ 0 w 81"/>
                <a:gd name="T10" fmla="*/ 0 h 13"/>
                <a:gd name="T11" fmla="*/ 81 w 81"/>
                <a:gd name="T12" fmla="*/ 13 h 13"/>
              </a:gdLst>
              <a:ahLst/>
              <a:cxnLst>
                <a:cxn ang="T6">
                  <a:pos x="T0" y="T1"/>
                </a:cxn>
                <a:cxn ang="T7">
                  <a:pos x="T2" y="T3"/>
                </a:cxn>
                <a:cxn ang="T8">
                  <a:pos x="T4" y="T5"/>
                </a:cxn>
              </a:cxnLst>
              <a:rect l="T9" t="T10" r="T11" b="T12"/>
              <a:pathLst>
                <a:path w="81" h="13">
                  <a:moveTo>
                    <a:pt x="0" y="13"/>
                  </a:moveTo>
                  <a:lnTo>
                    <a:pt x="64" y="0"/>
                  </a:lnTo>
                  <a:lnTo>
                    <a:pt x="81" y="1"/>
                  </a:lnTo>
                </a:path>
              </a:pathLst>
            </a:custGeom>
            <a:noFill/>
            <a:ln w="1588">
              <a:solidFill>
                <a:srgbClr val="000000"/>
              </a:solidFill>
              <a:prstDash val="solid"/>
              <a:round/>
              <a:headEnd/>
              <a:tailEnd/>
            </a:ln>
          </p:spPr>
          <p:txBody>
            <a:bodyPr/>
            <a:lstStyle/>
            <a:p>
              <a:endParaRPr lang="lv-LV" dirty="0"/>
            </a:p>
          </p:txBody>
        </p:sp>
        <p:sp>
          <p:nvSpPr>
            <p:cNvPr id="9258" name="Freeform 52"/>
            <p:cNvSpPr>
              <a:spLocks/>
            </p:cNvSpPr>
            <p:nvPr/>
          </p:nvSpPr>
          <p:spPr bwMode="auto">
            <a:xfrm>
              <a:off x="4094" y="5779"/>
              <a:ext cx="13" cy="197"/>
            </a:xfrm>
            <a:custGeom>
              <a:avLst/>
              <a:gdLst>
                <a:gd name="T0" fmla="*/ 0 w 33"/>
                <a:gd name="T1" fmla="*/ 0 h 429"/>
                <a:gd name="T2" fmla="*/ 0 w 33"/>
                <a:gd name="T3" fmla="*/ 0 h 429"/>
                <a:gd name="T4" fmla="*/ 0 w 33"/>
                <a:gd name="T5" fmla="*/ 0 h 429"/>
                <a:gd name="T6" fmla="*/ 0 w 33"/>
                <a:gd name="T7" fmla="*/ 0 h 429"/>
                <a:gd name="T8" fmla="*/ 0 w 33"/>
                <a:gd name="T9" fmla="*/ 0 h 429"/>
                <a:gd name="T10" fmla="*/ 0 w 33"/>
                <a:gd name="T11" fmla="*/ 0 h 429"/>
                <a:gd name="T12" fmla="*/ 0 w 33"/>
                <a:gd name="T13" fmla="*/ 0 h 429"/>
                <a:gd name="T14" fmla="*/ 0 w 33"/>
                <a:gd name="T15" fmla="*/ 0 h 429"/>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429"/>
                <a:gd name="T26" fmla="*/ 33 w 33"/>
                <a:gd name="T27" fmla="*/ 429 h 4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429">
                  <a:moveTo>
                    <a:pt x="33" y="429"/>
                  </a:moveTo>
                  <a:lnTo>
                    <a:pt x="33" y="86"/>
                  </a:lnTo>
                  <a:lnTo>
                    <a:pt x="30" y="54"/>
                  </a:lnTo>
                  <a:lnTo>
                    <a:pt x="24" y="28"/>
                  </a:lnTo>
                  <a:lnTo>
                    <a:pt x="19" y="18"/>
                  </a:lnTo>
                  <a:lnTo>
                    <a:pt x="14" y="10"/>
                  </a:lnTo>
                  <a:lnTo>
                    <a:pt x="7" y="3"/>
                  </a:lnTo>
                  <a:lnTo>
                    <a:pt x="0" y="0"/>
                  </a:lnTo>
                </a:path>
              </a:pathLst>
            </a:custGeom>
            <a:noFill/>
            <a:ln w="1588">
              <a:solidFill>
                <a:srgbClr val="000000"/>
              </a:solidFill>
              <a:prstDash val="solid"/>
              <a:round/>
              <a:headEnd/>
              <a:tailEnd/>
            </a:ln>
          </p:spPr>
          <p:txBody>
            <a:bodyPr/>
            <a:lstStyle/>
            <a:p>
              <a:endParaRPr lang="lv-LV" dirty="0"/>
            </a:p>
          </p:txBody>
        </p:sp>
        <p:sp>
          <p:nvSpPr>
            <p:cNvPr id="9259" name="Freeform 53"/>
            <p:cNvSpPr>
              <a:spLocks/>
            </p:cNvSpPr>
            <p:nvPr/>
          </p:nvSpPr>
          <p:spPr bwMode="auto">
            <a:xfrm>
              <a:off x="4141" y="5781"/>
              <a:ext cx="26" cy="189"/>
            </a:xfrm>
            <a:custGeom>
              <a:avLst/>
              <a:gdLst>
                <a:gd name="T0" fmla="*/ 0 w 64"/>
                <a:gd name="T1" fmla="*/ 0 h 410"/>
                <a:gd name="T2" fmla="*/ 0 w 64"/>
                <a:gd name="T3" fmla="*/ 0 h 410"/>
                <a:gd name="T4" fmla="*/ 0 w 64"/>
                <a:gd name="T5" fmla="*/ 0 h 410"/>
                <a:gd name="T6" fmla="*/ 0 w 64"/>
                <a:gd name="T7" fmla="*/ 0 h 410"/>
                <a:gd name="T8" fmla="*/ 0 w 64"/>
                <a:gd name="T9" fmla="*/ 0 h 410"/>
                <a:gd name="T10" fmla="*/ 0 w 64"/>
                <a:gd name="T11" fmla="*/ 0 h 410"/>
                <a:gd name="T12" fmla="*/ 0 w 64"/>
                <a:gd name="T13" fmla="*/ 0 h 410"/>
                <a:gd name="T14" fmla="*/ 0 w 64"/>
                <a:gd name="T15" fmla="*/ 0 h 410"/>
                <a:gd name="T16" fmla="*/ 0 w 64"/>
                <a:gd name="T17" fmla="*/ 0 h 410"/>
                <a:gd name="T18" fmla="*/ 0 w 64"/>
                <a:gd name="T19" fmla="*/ 0 h 410"/>
                <a:gd name="T20" fmla="*/ 0 w 64"/>
                <a:gd name="T21" fmla="*/ 0 h 410"/>
                <a:gd name="T22" fmla="*/ 0 w 64"/>
                <a:gd name="T23" fmla="*/ 0 h 410"/>
                <a:gd name="T24" fmla="*/ 0 w 64"/>
                <a:gd name="T25" fmla="*/ 0 h 410"/>
                <a:gd name="T26" fmla="*/ 0 w 64"/>
                <a:gd name="T27" fmla="*/ 0 h 410"/>
                <a:gd name="T28" fmla="*/ 0 w 64"/>
                <a:gd name="T29" fmla="*/ 0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10"/>
                <a:gd name="T47" fmla="*/ 64 w 64"/>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10">
                  <a:moveTo>
                    <a:pt x="0" y="410"/>
                  </a:moveTo>
                  <a:lnTo>
                    <a:pt x="0" y="81"/>
                  </a:lnTo>
                  <a:lnTo>
                    <a:pt x="3" y="46"/>
                  </a:lnTo>
                  <a:lnTo>
                    <a:pt x="10" y="21"/>
                  </a:lnTo>
                  <a:lnTo>
                    <a:pt x="14" y="12"/>
                  </a:lnTo>
                  <a:lnTo>
                    <a:pt x="20" y="6"/>
                  </a:lnTo>
                  <a:lnTo>
                    <a:pt x="27" y="2"/>
                  </a:lnTo>
                  <a:lnTo>
                    <a:pt x="32" y="0"/>
                  </a:lnTo>
                  <a:lnTo>
                    <a:pt x="39" y="2"/>
                  </a:lnTo>
                  <a:lnTo>
                    <a:pt x="45" y="7"/>
                  </a:lnTo>
                  <a:lnTo>
                    <a:pt x="55" y="23"/>
                  </a:lnTo>
                  <a:lnTo>
                    <a:pt x="62" y="47"/>
                  </a:lnTo>
                  <a:lnTo>
                    <a:pt x="64" y="79"/>
                  </a:lnTo>
                  <a:lnTo>
                    <a:pt x="64" y="395"/>
                  </a:lnTo>
                  <a:lnTo>
                    <a:pt x="0" y="410"/>
                  </a:lnTo>
                  <a:close/>
                </a:path>
              </a:pathLst>
            </a:custGeom>
            <a:noFill/>
            <a:ln w="1588">
              <a:solidFill>
                <a:srgbClr val="000000"/>
              </a:solidFill>
              <a:prstDash val="solid"/>
              <a:round/>
              <a:headEnd/>
              <a:tailEnd/>
            </a:ln>
          </p:spPr>
          <p:txBody>
            <a:bodyPr/>
            <a:lstStyle/>
            <a:p>
              <a:endParaRPr lang="lv-LV" dirty="0"/>
            </a:p>
          </p:txBody>
        </p:sp>
        <p:sp>
          <p:nvSpPr>
            <p:cNvPr id="9260" name="Freeform 54"/>
            <p:cNvSpPr>
              <a:spLocks/>
            </p:cNvSpPr>
            <p:nvPr/>
          </p:nvSpPr>
          <p:spPr bwMode="auto">
            <a:xfrm>
              <a:off x="4141" y="5963"/>
              <a:ext cx="26" cy="4"/>
            </a:xfrm>
            <a:custGeom>
              <a:avLst/>
              <a:gdLst>
                <a:gd name="T0" fmla="*/ 0 w 64"/>
                <a:gd name="T1" fmla="*/ 0 h 10"/>
                <a:gd name="T2" fmla="*/ 0 w 64"/>
                <a:gd name="T3" fmla="*/ 0 h 10"/>
                <a:gd name="T4" fmla="*/ 0 w 64"/>
                <a:gd name="T5" fmla="*/ 0 h 10"/>
                <a:gd name="T6" fmla="*/ 0 60000 65536"/>
                <a:gd name="T7" fmla="*/ 0 60000 65536"/>
                <a:gd name="T8" fmla="*/ 0 60000 65536"/>
                <a:gd name="T9" fmla="*/ 0 w 64"/>
                <a:gd name="T10" fmla="*/ 0 h 10"/>
                <a:gd name="T11" fmla="*/ 64 w 64"/>
                <a:gd name="T12" fmla="*/ 10 h 10"/>
              </a:gdLst>
              <a:ahLst/>
              <a:cxnLst>
                <a:cxn ang="T6">
                  <a:pos x="T0" y="T1"/>
                </a:cxn>
                <a:cxn ang="T7">
                  <a:pos x="T2" y="T3"/>
                </a:cxn>
                <a:cxn ang="T8">
                  <a:pos x="T4" y="T5"/>
                </a:cxn>
              </a:cxnLst>
              <a:rect l="T9" t="T10" r="T11" b="T12"/>
              <a:pathLst>
                <a:path w="64" h="10">
                  <a:moveTo>
                    <a:pt x="0" y="10"/>
                  </a:moveTo>
                  <a:lnTo>
                    <a:pt x="47" y="0"/>
                  </a:lnTo>
                  <a:lnTo>
                    <a:pt x="64" y="1"/>
                  </a:lnTo>
                </a:path>
              </a:pathLst>
            </a:custGeom>
            <a:noFill/>
            <a:ln w="1588">
              <a:solidFill>
                <a:srgbClr val="000000"/>
              </a:solidFill>
              <a:prstDash val="solid"/>
              <a:round/>
              <a:headEnd/>
              <a:tailEnd/>
            </a:ln>
          </p:spPr>
          <p:txBody>
            <a:bodyPr/>
            <a:lstStyle/>
            <a:p>
              <a:endParaRPr lang="lv-LV" dirty="0"/>
            </a:p>
          </p:txBody>
        </p:sp>
        <p:sp>
          <p:nvSpPr>
            <p:cNvPr id="9261" name="Freeform 55"/>
            <p:cNvSpPr>
              <a:spLocks/>
            </p:cNvSpPr>
            <p:nvPr/>
          </p:nvSpPr>
          <p:spPr bwMode="auto">
            <a:xfrm>
              <a:off x="4150" y="5783"/>
              <a:ext cx="10" cy="180"/>
            </a:xfrm>
            <a:custGeom>
              <a:avLst/>
              <a:gdLst>
                <a:gd name="T0" fmla="*/ 0 w 24"/>
                <a:gd name="T1" fmla="*/ 0 h 391"/>
                <a:gd name="T2" fmla="*/ 0 w 24"/>
                <a:gd name="T3" fmla="*/ 0 h 391"/>
                <a:gd name="T4" fmla="*/ 0 w 24"/>
                <a:gd name="T5" fmla="*/ 0 h 391"/>
                <a:gd name="T6" fmla="*/ 0 w 24"/>
                <a:gd name="T7" fmla="*/ 0 h 391"/>
                <a:gd name="T8" fmla="*/ 0 w 24"/>
                <a:gd name="T9" fmla="*/ 0 h 391"/>
                <a:gd name="T10" fmla="*/ 0 w 24"/>
                <a:gd name="T11" fmla="*/ 0 h 391"/>
                <a:gd name="T12" fmla="*/ 0 60000 65536"/>
                <a:gd name="T13" fmla="*/ 0 60000 65536"/>
                <a:gd name="T14" fmla="*/ 0 60000 65536"/>
                <a:gd name="T15" fmla="*/ 0 60000 65536"/>
                <a:gd name="T16" fmla="*/ 0 60000 65536"/>
                <a:gd name="T17" fmla="*/ 0 60000 65536"/>
                <a:gd name="T18" fmla="*/ 0 w 24"/>
                <a:gd name="T19" fmla="*/ 0 h 391"/>
                <a:gd name="T20" fmla="*/ 24 w 24"/>
                <a:gd name="T21" fmla="*/ 391 h 391"/>
              </a:gdLst>
              <a:ahLst/>
              <a:cxnLst>
                <a:cxn ang="T12">
                  <a:pos x="T0" y="T1"/>
                </a:cxn>
                <a:cxn ang="T13">
                  <a:pos x="T2" y="T3"/>
                </a:cxn>
                <a:cxn ang="T14">
                  <a:pos x="T4" y="T5"/>
                </a:cxn>
                <a:cxn ang="T15">
                  <a:pos x="T6" y="T7"/>
                </a:cxn>
                <a:cxn ang="T16">
                  <a:pos x="T8" y="T9"/>
                </a:cxn>
                <a:cxn ang="T17">
                  <a:pos x="T10" y="T11"/>
                </a:cxn>
              </a:cxnLst>
              <a:rect l="T18" t="T19" r="T20" b="T21"/>
              <a:pathLst>
                <a:path w="24" h="391">
                  <a:moveTo>
                    <a:pt x="24" y="391"/>
                  </a:moveTo>
                  <a:lnTo>
                    <a:pt x="24" y="78"/>
                  </a:lnTo>
                  <a:lnTo>
                    <a:pt x="23" y="49"/>
                  </a:lnTo>
                  <a:lnTo>
                    <a:pt x="18" y="25"/>
                  </a:lnTo>
                  <a:lnTo>
                    <a:pt x="10" y="10"/>
                  </a:lnTo>
                  <a:lnTo>
                    <a:pt x="0" y="0"/>
                  </a:lnTo>
                </a:path>
              </a:pathLst>
            </a:custGeom>
            <a:noFill/>
            <a:ln w="1588">
              <a:solidFill>
                <a:srgbClr val="000000"/>
              </a:solidFill>
              <a:prstDash val="solid"/>
              <a:round/>
              <a:headEnd/>
              <a:tailEnd/>
            </a:ln>
          </p:spPr>
          <p:txBody>
            <a:bodyPr/>
            <a:lstStyle/>
            <a:p>
              <a:endParaRPr lang="lv-LV" dirty="0"/>
            </a:p>
          </p:txBody>
        </p:sp>
        <p:sp>
          <p:nvSpPr>
            <p:cNvPr id="9262" name="Freeform 56"/>
            <p:cNvSpPr>
              <a:spLocks/>
            </p:cNvSpPr>
            <p:nvPr/>
          </p:nvSpPr>
          <p:spPr bwMode="auto">
            <a:xfrm>
              <a:off x="4188" y="5784"/>
              <a:ext cx="20" cy="173"/>
            </a:xfrm>
            <a:custGeom>
              <a:avLst/>
              <a:gdLst>
                <a:gd name="T0" fmla="*/ 0 w 49"/>
                <a:gd name="T1" fmla="*/ 0 h 376"/>
                <a:gd name="T2" fmla="*/ 0 w 49"/>
                <a:gd name="T3" fmla="*/ 0 h 376"/>
                <a:gd name="T4" fmla="*/ 0 w 49"/>
                <a:gd name="T5" fmla="*/ 0 h 376"/>
                <a:gd name="T6" fmla="*/ 0 w 49"/>
                <a:gd name="T7" fmla="*/ 0 h 376"/>
                <a:gd name="T8" fmla="*/ 0 w 49"/>
                <a:gd name="T9" fmla="*/ 0 h 376"/>
                <a:gd name="T10" fmla="*/ 0 w 49"/>
                <a:gd name="T11" fmla="*/ 0 h 376"/>
                <a:gd name="T12" fmla="*/ 0 w 49"/>
                <a:gd name="T13" fmla="*/ 0 h 376"/>
                <a:gd name="T14" fmla="*/ 0 w 49"/>
                <a:gd name="T15" fmla="*/ 0 h 376"/>
                <a:gd name="T16" fmla="*/ 0 w 49"/>
                <a:gd name="T17" fmla="*/ 0 h 376"/>
                <a:gd name="T18" fmla="*/ 0 w 49"/>
                <a:gd name="T19" fmla="*/ 0 h 376"/>
                <a:gd name="T20" fmla="*/ 0 w 49"/>
                <a:gd name="T21" fmla="*/ 0 h 376"/>
                <a:gd name="T22" fmla="*/ 0 w 49"/>
                <a:gd name="T23" fmla="*/ 0 h 376"/>
                <a:gd name="T24" fmla="*/ 0 w 49"/>
                <a:gd name="T25" fmla="*/ 0 h 376"/>
                <a:gd name="T26" fmla="*/ 0 w 49"/>
                <a:gd name="T27" fmla="*/ 0 h 3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376"/>
                <a:gd name="T44" fmla="*/ 49 w 49"/>
                <a:gd name="T45" fmla="*/ 376 h 3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376">
                  <a:moveTo>
                    <a:pt x="0" y="376"/>
                  </a:moveTo>
                  <a:lnTo>
                    <a:pt x="0" y="73"/>
                  </a:lnTo>
                  <a:lnTo>
                    <a:pt x="3" y="42"/>
                  </a:lnTo>
                  <a:lnTo>
                    <a:pt x="9" y="19"/>
                  </a:lnTo>
                  <a:lnTo>
                    <a:pt x="18" y="5"/>
                  </a:lnTo>
                  <a:lnTo>
                    <a:pt x="21" y="2"/>
                  </a:lnTo>
                  <a:lnTo>
                    <a:pt x="25" y="0"/>
                  </a:lnTo>
                  <a:lnTo>
                    <a:pt x="30" y="2"/>
                  </a:lnTo>
                  <a:lnTo>
                    <a:pt x="34" y="6"/>
                  </a:lnTo>
                  <a:lnTo>
                    <a:pt x="41" y="20"/>
                  </a:lnTo>
                  <a:lnTo>
                    <a:pt x="47" y="43"/>
                  </a:lnTo>
                  <a:lnTo>
                    <a:pt x="49" y="73"/>
                  </a:lnTo>
                  <a:lnTo>
                    <a:pt x="49" y="365"/>
                  </a:lnTo>
                  <a:lnTo>
                    <a:pt x="0" y="376"/>
                  </a:lnTo>
                  <a:close/>
                </a:path>
              </a:pathLst>
            </a:custGeom>
            <a:noFill/>
            <a:ln w="1588">
              <a:solidFill>
                <a:srgbClr val="000000"/>
              </a:solidFill>
              <a:prstDash val="solid"/>
              <a:round/>
              <a:headEnd/>
              <a:tailEnd/>
            </a:ln>
          </p:spPr>
          <p:txBody>
            <a:bodyPr/>
            <a:lstStyle/>
            <a:p>
              <a:endParaRPr lang="lv-LV" dirty="0"/>
            </a:p>
          </p:txBody>
        </p:sp>
        <p:sp>
          <p:nvSpPr>
            <p:cNvPr id="9263" name="Freeform 57"/>
            <p:cNvSpPr>
              <a:spLocks/>
            </p:cNvSpPr>
            <p:nvPr/>
          </p:nvSpPr>
          <p:spPr bwMode="auto">
            <a:xfrm>
              <a:off x="4188" y="5951"/>
              <a:ext cx="20" cy="4"/>
            </a:xfrm>
            <a:custGeom>
              <a:avLst/>
              <a:gdLst>
                <a:gd name="T0" fmla="*/ 0 w 49"/>
                <a:gd name="T1" fmla="*/ 1 h 8"/>
                <a:gd name="T2" fmla="*/ 0 w 49"/>
                <a:gd name="T3" fmla="*/ 0 h 8"/>
                <a:gd name="T4" fmla="*/ 0 w 49"/>
                <a:gd name="T5" fmla="*/ 1 h 8"/>
                <a:gd name="T6" fmla="*/ 0 60000 65536"/>
                <a:gd name="T7" fmla="*/ 0 60000 65536"/>
                <a:gd name="T8" fmla="*/ 0 60000 65536"/>
                <a:gd name="T9" fmla="*/ 0 w 49"/>
                <a:gd name="T10" fmla="*/ 0 h 8"/>
                <a:gd name="T11" fmla="*/ 49 w 49"/>
                <a:gd name="T12" fmla="*/ 8 h 8"/>
              </a:gdLst>
              <a:ahLst/>
              <a:cxnLst>
                <a:cxn ang="T6">
                  <a:pos x="T0" y="T1"/>
                </a:cxn>
                <a:cxn ang="T7">
                  <a:pos x="T2" y="T3"/>
                </a:cxn>
                <a:cxn ang="T8">
                  <a:pos x="T4" y="T5"/>
                </a:cxn>
              </a:cxnLst>
              <a:rect l="T9" t="T10" r="T11" b="T12"/>
              <a:pathLst>
                <a:path w="49" h="8">
                  <a:moveTo>
                    <a:pt x="0" y="8"/>
                  </a:moveTo>
                  <a:lnTo>
                    <a:pt x="33" y="0"/>
                  </a:lnTo>
                  <a:lnTo>
                    <a:pt x="49" y="1"/>
                  </a:lnTo>
                </a:path>
              </a:pathLst>
            </a:custGeom>
            <a:noFill/>
            <a:ln w="1588">
              <a:solidFill>
                <a:srgbClr val="000000"/>
              </a:solidFill>
              <a:prstDash val="solid"/>
              <a:round/>
              <a:headEnd/>
              <a:tailEnd/>
            </a:ln>
          </p:spPr>
          <p:txBody>
            <a:bodyPr/>
            <a:lstStyle/>
            <a:p>
              <a:endParaRPr lang="lv-LV" dirty="0"/>
            </a:p>
          </p:txBody>
        </p:sp>
        <p:sp>
          <p:nvSpPr>
            <p:cNvPr id="9264" name="Freeform 58"/>
            <p:cNvSpPr>
              <a:spLocks/>
            </p:cNvSpPr>
            <p:nvPr/>
          </p:nvSpPr>
          <p:spPr bwMode="auto">
            <a:xfrm>
              <a:off x="4196" y="5786"/>
              <a:ext cx="6" cy="165"/>
            </a:xfrm>
            <a:custGeom>
              <a:avLst/>
              <a:gdLst>
                <a:gd name="T0" fmla="*/ 0 w 15"/>
                <a:gd name="T1" fmla="*/ 0 h 360"/>
                <a:gd name="T2" fmla="*/ 0 w 15"/>
                <a:gd name="T3" fmla="*/ 0 h 360"/>
                <a:gd name="T4" fmla="*/ 0 w 15"/>
                <a:gd name="T5" fmla="*/ 0 h 360"/>
                <a:gd name="T6" fmla="*/ 0 w 15"/>
                <a:gd name="T7" fmla="*/ 0 h 360"/>
                <a:gd name="T8" fmla="*/ 0 w 15"/>
                <a:gd name="T9" fmla="*/ 0 h 360"/>
                <a:gd name="T10" fmla="*/ 0 w 15"/>
                <a:gd name="T11" fmla="*/ 0 h 360"/>
                <a:gd name="T12" fmla="*/ 0 60000 65536"/>
                <a:gd name="T13" fmla="*/ 0 60000 65536"/>
                <a:gd name="T14" fmla="*/ 0 60000 65536"/>
                <a:gd name="T15" fmla="*/ 0 60000 65536"/>
                <a:gd name="T16" fmla="*/ 0 60000 65536"/>
                <a:gd name="T17" fmla="*/ 0 60000 65536"/>
                <a:gd name="T18" fmla="*/ 0 w 15"/>
                <a:gd name="T19" fmla="*/ 0 h 360"/>
                <a:gd name="T20" fmla="*/ 15 w 15"/>
                <a:gd name="T21" fmla="*/ 360 h 360"/>
              </a:gdLst>
              <a:ahLst/>
              <a:cxnLst>
                <a:cxn ang="T12">
                  <a:pos x="T0" y="T1"/>
                </a:cxn>
                <a:cxn ang="T13">
                  <a:pos x="T2" y="T3"/>
                </a:cxn>
                <a:cxn ang="T14">
                  <a:pos x="T4" y="T5"/>
                </a:cxn>
                <a:cxn ang="T15">
                  <a:pos x="T6" y="T7"/>
                </a:cxn>
                <a:cxn ang="T16">
                  <a:pos x="T8" y="T9"/>
                </a:cxn>
                <a:cxn ang="T17">
                  <a:pos x="T10" y="T11"/>
                </a:cxn>
              </a:cxnLst>
              <a:rect l="T18" t="T19" r="T20" b="T21"/>
              <a:pathLst>
                <a:path w="15" h="360">
                  <a:moveTo>
                    <a:pt x="15" y="360"/>
                  </a:moveTo>
                  <a:lnTo>
                    <a:pt x="15" y="69"/>
                  </a:lnTo>
                  <a:lnTo>
                    <a:pt x="15" y="46"/>
                  </a:lnTo>
                  <a:lnTo>
                    <a:pt x="11" y="25"/>
                  </a:lnTo>
                  <a:lnTo>
                    <a:pt x="6" y="10"/>
                  </a:lnTo>
                  <a:lnTo>
                    <a:pt x="0" y="0"/>
                  </a:lnTo>
                </a:path>
              </a:pathLst>
            </a:custGeom>
            <a:noFill/>
            <a:ln w="1588">
              <a:solidFill>
                <a:srgbClr val="000000"/>
              </a:solidFill>
              <a:prstDash val="solid"/>
              <a:round/>
              <a:headEnd/>
              <a:tailEnd/>
            </a:ln>
          </p:spPr>
          <p:txBody>
            <a:bodyPr/>
            <a:lstStyle/>
            <a:p>
              <a:endParaRPr lang="lv-LV" dirty="0"/>
            </a:p>
          </p:txBody>
        </p:sp>
        <p:sp>
          <p:nvSpPr>
            <p:cNvPr id="9265" name="Freeform 59"/>
            <p:cNvSpPr>
              <a:spLocks/>
            </p:cNvSpPr>
            <p:nvPr/>
          </p:nvSpPr>
          <p:spPr bwMode="auto">
            <a:xfrm>
              <a:off x="4227" y="5786"/>
              <a:ext cx="16" cy="161"/>
            </a:xfrm>
            <a:custGeom>
              <a:avLst/>
              <a:gdLst>
                <a:gd name="T0" fmla="*/ 0 w 40"/>
                <a:gd name="T1" fmla="*/ 0 h 351"/>
                <a:gd name="T2" fmla="*/ 0 w 40"/>
                <a:gd name="T3" fmla="*/ 0 h 351"/>
                <a:gd name="T4" fmla="*/ 0 w 40"/>
                <a:gd name="T5" fmla="*/ 0 h 351"/>
                <a:gd name="T6" fmla="*/ 0 w 40"/>
                <a:gd name="T7" fmla="*/ 0 h 351"/>
                <a:gd name="T8" fmla="*/ 0 w 40"/>
                <a:gd name="T9" fmla="*/ 0 h 351"/>
                <a:gd name="T10" fmla="*/ 0 w 40"/>
                <a:gd name="T11" fmla="*/ 0 h 351"/>
                <a:gd name="T12" fmla="*/ 0 w 40"/>
                <a:gd name="T13" fmla="*/ 0 h 351"/>
                <a:gd name="T14" fmla="*/ 0 w 40"/>
                <a:gd name="T15" fmla="*/ 0 h 351"/>
                <a:gd name="T16" fmla="*/ 0 w 40"/>
                <a:gd name="T17" fmla="*/ 0 h 351"/>
                <a:gd name="T18" fmla="*/ 0 w 40"/>
                <a:gd name="T19" fmla="*/ 0 h 351"/>
                <a:gd name="T20" fmla="*/ 0 w 40"/>
                <a:gd name="T21" fmla="*/ 0 h 351"/>
                <a:gd name="T22" fmla="*/ 0 w 40"/>
                <a:gd name="T23" fmla="*/ 0 h 351"/>
                <a:gd name="T24" fmla="*/ 0 w 40"/>
                <a:gd name="T25" fmla="*/ 0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351"/>
                <a:gd name="T41" fmla="*/ 40 w 40"/>
                <a:gd name="T42" fmla="*/ 351 h 3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351">
                  <a:moveTo>
                    <a:pt x="0" y="351"/>
                  </a:moveTo>
                  <a:lnTo>
                    <a:pt x="0" y="69"/>
                  </a:lnTo>
                  <a:lnTo>
                    <a:pt x="2" y="39"/>
                  </a:lnTo>
                  <a:lnTo>
                    <a:pt x="8" y="18"/>
                  </a:lnTo>
                  <a:lnTo>
                    <a:pt x="14" y="5"/>
                  </a:lnTo>
                  <a:lnTo>
                    <a:pt x="17" y="2"/>
                  </a:lnTo>
                  <a:lnTo>
                    <a:pt x="21" y="0"/>
                  </a:lnTo>
                  <a:lnTo>
                    <a:pt x="27" y="5"/>
                  </a:lnTo>
                  <a:lnTo>
                    <a:pt x="33" y="18"/>
                  </a:lnTo>
                  <a:lnTo>
                    <a:pt x="38" y="41"/>
                  </a:lnTo>
                  <a:lnTo>
                    <a:pt x="40" y="69"/>
                  </a:lnTo>
                  <a:lnTo>
                    <a:pt x="40" y="342"/>
                  </a:lnTo>
                  <a:lnTo>
                    <a:pt x="0" y="351"/>
                  </a:lnTo>
                  <a:close/>
                </a:path>
              </a:pathLst>
            </a:custGeom>
            <a:noFill/>
            <a:ln w="1588">
              <a:solidFill>
                <a:srgbClr val="000000"/>
              </a:solidFill>
              <a:prstDash val="solid"/>
              <a:round/>
              <a:headEnd/>
              <a:tailEnd/>
            </a:ln>
          </p:spPr>
          <p:txBody>
            <a:bodyPr/>
            <a:lstStyle/>
            <a:p>
              <a:endParaRPr lang="lv-LV" dirty="0"/>
            </a:p>
          </p:txBody>
        </p:sp>
        <p:sp>
          <p:nvSpPr>
            <p:cNvPr id="9266" name="Freeform 60"/>
            <p:cNvSpPr>
              <a:spLocks/>
            </p:cNvSpPr>
            <p:nvPr/>
          </p:nvSpPr>
          <p:spPr bwMode="auto">
            <a:xfrm>
              <a:off x="4227" y="5943"/>
              <a:ext cx="16" cy="2"/>
            </a:xfrm>
            <a:custGeom>
              <a:avLst/>
              <a:gdLst>
                <a:gd name="T0" fmla="*/ 0 w 40"/>
                <a:gd name="T1" fmla="*/ 0 h 6"/>
                <a:gd name="T2" fmla="*/ 0 w 40"/>
                <a:gd name="T3" fmla="*/ 0 h 6"/>
                <a:gd name="T4" fmla="*/ 0 w 40"/>
                <a:gd name="T5" fmla="*/ 0 h 6"/>
                <a:gd name="T6" fmla="*/ 0 60000 65536"/>
                <a:gd name="T7" fmla="*/ 0 60000 65536"/>
                <a:gd name="T8" fmla="*/ 0 60000 65536"/>
                <a:gd name="T9" fmla="*/ 0 w 40"/>
                <a:gd name="T10" fmla="*/ 0 h 6"/>
                <a:gd name="T11" fmla="*/ 40 w 40"/>
                <a:gd name="T12" fmla="*/ 6 h 6"/>
              </a:gdLst>
              <a:ahLst/>
              <a:cxnLst>
                <a:cxn ang="T6">
                  <a:pos x="T0" y="T1"/>
                </a:cxn>
                <a:cxn ang="T7">
                  <a:pos x="T2" y="T3"/>
                </a:cxn>
                <a:cxn ang="T8">
                  <a:pos x="T4" y="T5"/>
                </a:cxn>
              </a:cxnLst>
              <a:rect l="T9" t="T10" r="T11" b="T12"/>
              <a:pathLst>
                <a:path w="40" h="6">
                  <a:moveTo>
                    <a:pt x="0" y="6"/>
                  </a:moveTo>
                  <a:lnTo>
                    <a:pt x="25" y="0"/>
                  </a:lnTo>
                  <a:lnTo>
                    <a:pt x="40" y="1"/>
                  </a:lnTo>
                </a:path>
              </a:pathLst>
            </a:custGeom>
            <a:noFill/>
            <a:ln w="1588">
              <a:solidFill>
                <a:srgbClr val="000000"/>
              </a:solidFill>
              <a:prstDash val="solid"/>
              <a:round/>
              <a:headEnd/>
              <a:tailEnd/>
            </a:ln>
          </p:spPr>
          <p:txBody>
            <a:bodyPr/>
            <a:lstStyle/>
            <a:p>
              <a:endParaRPr lang="lv-LV" dirty="0"/>
            </a:p>
          </p:txBody>
        </p:sp>
        <p:sp>
          <p:nvSpPr>
            <p:cNvPr id="9267" name="Freeform 61"/>
            <p:cNvSpPr>
              <a:spLocks/>
            </p:cNvSpPr>
            <p:nvPr/>
          </p:nvSpPr>
          <p:spPr bwMode="auto">
            <a:xfrm>
              <a:off x="4232" y="5790"/>
              <a:ext cx="5" cy="153"/>
            </a:xfrm>
            <a:custGeom>
              <a:avLst/>
              <a:gdLst>
                <a:gd name="T0" fmla="*/ 0 w 12"/>
                <a:gd name="T1" fmla="*/ 0 h 333"/>
                <a:gd name="T2" fmla="*/ 0 w 12"/>
                <a:gd name="T3" fmla="*/ 0 h 333"/>
                <a:gd name="T4" fmla="*/ 0 w 12"/>
                <a:gd name="T5" fmla="*/ 0 h 333"/>
                <a:gd name="T6" fmla="*/ 0 w 12"/>
                <a:gd name="T7" fmla="*/ 0 h 333"/>
                <a:gd name="T8" fmla="*/ 0 w 12"/>
                <a:gd name="T9" fmla="*/ 0 h 333"/>
                <a:gd name="T10" fmla="*/ 0 w 12"/>
                <a:gd name="T11" fmla="*/ 0 h 333"/>
                <a:gd name="T12" fmla="*/ 0 60000 65536"/>
                <a:gd name="T13" fmla="*/ 0 60000 65536"/>
                <a:gd name="T14" fmla="*/ 0 60000 65536"/>
                <a:gd name="T15" fmla="*/ 0 60000 65536"/>
                <a:gd name="T16" fmla="*/ 0 60000 65536"/>
                <a:gd name="T17" fmla="*/ 0 60000 65536"/>
                <a:gd name="T18" fmla="*/ 0 w 12"/>
                <a:gd name="T19" fmla="*/ 0 h 333"/>
                <a:gd name="T20" fmla="*/ 12 w 12"/>
                <a:gd name="T21" fmla="*/ 333 h 333"/>
              </a:gdLst>
              <a:ahLst/>
              <a:cxnLst>
                <a:cxn ang="T12">
                  <a:pos x="T0" y="T1"/>
                </a:cxn>
                <a:cxn ang="T13">
                  <a:pos x="T2" y="T3"/>
                </a:cxn>
                <a:cxn ang="T14">
                  <a:pos x="T4" y="T5"/>
                </a:cxn>
                <a:cxn ang="T15">
                  <a:pos x="T6" y="T7"/>
                </a:cxn>
                <a:cxn ang="T16">
                  <a:pos x="T8" y="T9"/>
                </a:cxn>
                <a:cxn ang="T17">
                  <a:pos x="T10" y="T11"/>
                </a:cxn>
              </a:cxnLst>
              <a:rect l="T18" t="T19" r="T20" b="T21"/>
              <a:pathLst>
                <a:path w="12" h="333">
                  <a:moveTo>
                    <a:pt x="12" y="333"/>
                  </a:moveTo>
                  <a:lnTo>
                    <a:pt x="12" y="61"/>
                  </a:lnTo>
                  <a:lnTo>
                    <a:pt x="11" y="41"/>
                  </a:lnTo>
                  <a:lnTo>
                    <a:pt x="8" y="22"/>
                  </a:lnTo>
                  <a:lnTo>
                    <a:pt x="4" y="8"/>
                  </a:lnTo>
                  <a:lnTo>
                    <a:pt x="0" y="0"/>
                  </a:lnTo>
                </a:path>
              </a:pathLst>
            </a:custGeom>
            <a:noFill/>
            <a:ln w="1588">
              <a:solidFill>
                <a:srgbClr val="000000"/>
              </a:solidFill>
              <a:prstDash val="solid"/>
              <a:round/>
              <a:headEnd/>
              <a:tailEnd/>
            </a:ln>
          </p:spPr>
          <p:txBody>
            <a:bodyPr/>
            <a:lstStyle/>
            <a:p>
              <a:endParaRPr lang="lv-LV" dirty="0"/>
            </a:p>
          </p:txBody>
        </p:sp>
        <p:sp>
          <p:nvSpPr>
            <p:cNvPr id="9268" name="Freeform 62"/>
            <p:cNvSpPr>
              <a:spLocks/>
            </p:cNvSpPr>
            <p:nvPr/>
          </p:nvSpPr>
          <p:spPr bwMode="auto">
            <a:xfrm>
              <a:off x="3892" y="5593"/>
              <a:ext cx="370" cy="187"/>
            </a:xfrm>
            <a:custGeom>
              <a:avLst/>
              <a:gdLst>
                <a:gd name="T0" fmla="*/ 0 w 918"/>
                <a:gd name="T1" fmla="*/ 0 h 407"/>
                <a:gd name="T2" fmla="*/ 0 w 918"/>
                <a:gd name="T3" fmla="*/ 0 h 407"/>
                <a:gd name="T4" fmla="*/ 0 w 918"/>
                <a:gd name="T5" fmla="*/ 0 h 407"/>
                <a:gd name="T6" fmla="*/ 0 w 918"/>
                <a:gd name="T7" fmla="*/ 0 h 407"/>
                <a:gd name="T8" fmla="*/ 0 w 918"/>
                <a:gd name="T9" fmla="*/ 0 h 407"/>
                <a:gd name="T10" fmla="*/ 0 w 918"/>
                <a:gd name="T11" fmla="*/ 0 h 407"/>
                <a:gd name="T12" fmla="*/ 0 60000 65536"/>
                <a:gd name="T13" fmla="*/ 0 60000 65536"/>
                <a:gd name="T14" fmla="*/ 0 60000 65536"/>
                <a:gd name="T15" fmla="*/ 0 60000 65536"/>
                <a:gd name="T16" fmla="*/ 0 60000 65536"/>
                <a:gd name="T17" fmla="*/ 0 60000 65536"/>
                <a:gd name="T18" fmla="*/ 0 w 918"/>
                <a:gd name="T19" fmla="*/ 0 h 407"/>
                <a:gd name="T20" fmla="*/ 918 w 918"/>
                <a:gd name="T21" fmla="*/ 407 h 407"/>
              </a:gdLst>
              <a:ahLst/>
              <a:cxnLst>
                <a:cxn ang="T12">
                  <a:pos x="T0" y="T1"/>
                </a:cxn>
                <a:cxn ang="T13">
                  <a:pos x="T2" y="T3"/>
                </a:cxn>
                <a:cxn ang="T14">
                  <a:pos x="T4" y="T5"/>
                </a:cxn>
                <a:cxn ang="T15">
                  <a:pos x="T6" y="T7"/>
                </a:cxn>
                <a:cxn ang="T16">
                  <a:pos x="T8" y="T9"/>
                </a:cxn>
                <a:cxn ang="T17">
                  <a:pos x="T10" y="T11"/>
                </a:cxn>
              </a:cxnLst>
              <a:rect l="T18" t="T19" r="T20" b="T21"/>
              <a:pathLst>
                <a:path w="918" h="407">
                  <a:moveTo>
                    <a:pt x="918" y="407"/>
                  </a:moveTo>
                  <a:lnTo>
                    <a:pt x="293" y="368"/>
                  </a:lnTo>
                  <a:lnTo>
                    <a:pt x="0" y="92"/>
                  </a:lnTo>
                  <a:lnTo>
                    <a:pt x="0" y="64"/>
                  </a:lnTo>
                  <a:lnTo>
                    <a:pt x="204" y="105"/>
                  </a:lnTo>
                  <a:lnTo>
                    <a:pt x="204" y="0"/>
                  </a:lnTo>
                </a:path>
              </a:pathLst>
            </a:custGeom>
            <a:noFill/>
            <a:ln w="1588">
              <a:solidFill>
                <a:srgbClr val="000000"/>
              </a:solidFill>
              <a:prstDash val="solid"/>
              <a:round/>
              <a:headEnd/>
              <a:tailEnd/>
            </a:ln>
          </p:spPr>
          <p:txBody>
            <a:bodyPr/>
            <a:lstStyle/>
            <a:p>
              <a:endParaRPr lang="lv-LV" dirty="0"/>
            </a:p>
          </p:txBody>
        </p:sp>
        <p:sp>
          <p:nvSpPr>
            <p:cNvPr id="9269" name="Freeform 63"/>
            <p:cNvSpPr>
              <a:spLocks/>
            </p:cNvSpPr>
            <p:nvPr/>
          </p:nvSpPr>
          <p:spPr bwMode="auto">
            <a:xfrm>
              <a:off x="4010" y="5754"/>
              <a:ext cx="273" cy="23"/>
            </a:xfrm>
            <a:custGeom>
              <a:avLst/>
              <a:gdLst>
                <a:gd name="T0" fmla="*/ 0 w 676"/>
                <a:gd name="T1" fmla="*/ 0 h 50"/>
                <a:gd name="T2" fmla="*/ 0 w 676"/>
                <a:gd name="T3" fmla="*/ 0 h 50"/>
                <a:gd name="T4" fmla="*/ 0 w 676"/>
                <a:gd name="T5" fmla="*/ 0 h 50"/>
                <a:gd name="T6" fmla="*/ 0 60000 65536"/>
                <a:gd name="T7" fmla="*/ 0 60000 65536"/>
                <a:gd name="T8" fmla="*/ 0 60000 65536"/>
                <a:gd name="T9" fmla="*/ 0 w 676"/>
                <a:gd name="T10" fmla="*/ 0 h 50"/>
                <a:gd name="T11" fmla="*/ 676 w 676"/>
                <a:gd name="T12" fmla="*/ 50 h 50"/>
              </a:gdLst>
              <a:ahLst/>
              <a:cxnLst>
                <a:cxn ang="T6">
                  <a:pos x="T0" y="T1"/>
                </a:cxn>
                <a:cxn ang="T7">
                  <a:pos x="T2" y="T3"/>
                </a:cxn>
                <a:cxn ang="T8">
                  <a:pos x="T4" y="T5"/>
                </a:cxn>
              </a:cxnLst>
              <a:rect l="T9" t="T10" r="T11" b="T12"/>
              <a:pathLst>
                <a:path w="676" h="50">
                  <a:moveTo>
                    <a:pt x="676" y="50"/>
                  </a:moveTo>
                  <a:lnTo>
                    <a:pt x="7" y="0"/>
                  </a:lnTo>
                  <a:lnTo>
                    <a:pt x="0" y="19"/>
                  </a:lnTo>
                </a:path>
              </a:pathLst>
            </a:custGeom>
            <a:noFill/>
            <a:ln w="1588">
              <a:solidFill>
                <a:srgbClr val="000000"/>
              </a:solidFill>
              <a:prstDash val="solid"/>
              <a:round/>
              <a:headEnd/>
              <a:tailEnd/>
            </a:ln>
          </p:spPr>
          <p:txBody>
            <a:bodyPr/>
            <a:lstStyle/>
            <a:p>
              <a:endParaRPr lang="lv-LV" dirty="0"/>
            </a:p>
          </p:txBody>
        </p:sp>
        <p:sp>
          <p:nvSpPr>
            <p:cNvPr id="9270" name="Line 64"/>
            <p:cNvSpPr>
              <a:spLocks noChangeShapeType="1"/>
            </p:cNvSpPr>
            <p:nvPr/>
          </p:nvSpPr>
          <p:spPr bwMode="auto">
            <a:xfrm flipH="1" flipV="1">
              <a:off x="3892" y="5623"/>
              <a:ext cx="121" cy="131"/>
            </a:xfrm>
            <a:prstGeom prst="line">
              <a:avLst/>
            </a:prstGeom>
            <a:noFill/>
            <a:ln w="1588">
              <a:solidFill>
                <a:srgbClr val="000000"/>
              </a:solidFill>
              <a:round/>
              <a:headEnd/>
              <a:tailEnd/>
            </a:ln>
          </p:spPr>
          <p:txBody>
            <a:bodyPr/>
            <a:lstStyle/>
            <a:p>
              <a:endParaRPr lang="lv-LV" dirty="0"/>
            </a:p>
          </p:txBody>
        </p:sp>
        <p:sp>
          <p:nvSpPr>
            <p:cNvPr id="9271" name="Freeform 65"/>
            <p:cNvSpPr>
              <a:spLocks/>
            </p:cNvSpPr>
            <p:nvPr/>
          </p:nvSpPr>
          <p:spPr bwMode="auto">
            <a:xfrm>
              <a:off x="3797" y="5531"/>
              <a:ext cx="65" cy="171"/>
            </a:xfrm>
            <a:custGeom>
              <a:avLst/>
              <a:gdLst>
                <a:gd name="T0" fmla="*/ 0 w 162"/>
                <a:gd name="T1" fmla="*/ 0 h 373"/>
                <a:gd name="T2" fmla="*/ 0 w 162"/>
                <a:gd name="T3" fmla="*/ 0 h 373"/>
                <a:gd name="T4" fmla="*/ 0 w 162"/>
                <a:gd name="T5" fmla="*/ 0 h 373"/>
                <a:gd name="T6" fmla="*/ 0 w 162"/>
                <a:gd name="T7" fmla="*/ 0 h 373"/>
                <a:gd name="T8" fmla="*/ 0 w 162"/>
                <a:gd name="T9" fmla="*/ 0 h 373"/>
                <a:gd name="T10" fmla="*/ 0 w 162"/>
                <a:gd name="T11" fmla="*/ 0 h 373"/>
                <a:gd name="T12" fmla="*/ 0 w 162"/>
                <a:gd name="T13" fmla="*/ 0 h 373"/>
                <a:gd name="T14" fmla="*/ 0 w 162"/>
                <a:gd name="T15" fmla="*/ 0 h 373"/>
                <a:gd name="T16" fmla="*/ 0 w 162"/>
                <a:gd name="T17" fmla="*/ 0 h 373"/>
                <a:gd name="T18" fmla="*/ 0 w 162"/>
                <a:gd name="T19" fmla="*/ 0 h 373"/>
                <a:gd name="T20" fmla="*/ 0 w 162"/>
                <a:gd name="T21" fmla="*/ 0 h 373"/>
                <a:gd name="T22" fmla="*/ 0 w 162"/>
                <a:gd name="T23" fmla="*/ 0 h 373"/>
                <a:gd name="T24" fmla="*/ 0 w 162"/>
                <a:gd name="T25" fmla="*/ 0 h 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
                <a:gd name="T40" fmla="*/ 0 h 373"/>
                <a:gd name="T41" fmla="*/ 162 w 162"/>
                <a:gd name="T42" fmla="*/ 373 h 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 h="373">
                  <a:moveTo>
                    <a:pt x="63" y="373"/>
                  </a:moveTo>
                  <a:lnTo>
                    <a:pt x="63" y="144"/>
                  </a:lnTo>
                  <a:lnTo>
                    <a:pt x="0" y="160"/>
                  </a:lnTo>
                  <a:lnTo>
                    <a:pt x="0" y="118"/>
                  </a:lnTo>
                  <a:lnTo>
                    <a:pt x="63" y="101"/>
                  </a:lnTo>
                  <a:lnTo>
                    <a:pt x="63" y="11"/>
                  </a:lnTo>
                  <a:lnTo>
                    <a:pt x="101" y="0"/>
                  </a:lnTo>
                  <a:lnTo>
                    <a:pt x="101" y="91"/>
                  </a:lnTo>
                  <a:lnTo>
                    <a:pt x="162" y="74"/>
                  </a:lnTo>
                  <a:lnTo>
                    <a:pt x="162" y="119"/>
                  </a:lnTo>
                  <a:lnTo>
                    <a:pt x="101" y="134"/>
                  </a:lnTo>
                  <a:lnTo>
                    <a:pt x="101" y="367"/>
                  </a:lnTo>
                  <a:lnTo>
                    <a:pt x="63" y="373"/>
                  </a:lnTo>
                  <a:close/>
                </a:path>
              </a:pathLst>
            </a:custGeom>
            <a:solidFill>
              <a:srgbClr val="E0E0C1"/>
            </a:solidFill>
            <a:ln w="1588">
              <a:solidFill>
                <a:srgbClr val="000000"/>
              </a:solidFill>
              <a:prstDash val="solid"/>
              <a:round/>
              <a:headEnd/>
              <a:tailEnd/>
            </a:ln>
          </p:spPr>
          <p:txBody>
            <a:bodyPr/>
            <a:lstStyle/>
            <a:p>
              <a:endParaRPr lang="lv-LV" dirty="0"/>
            </a:p>
          </p:txBody>
        </p:sp>
        <p:sp>
          <p:nvSpPr>
            <p:cNvPr id="9272" name="Freeform 66"/>
            <p:cNvSpPr>
              <a:spLocks/>
            </p:cNvSpPr>
            <p:nvPr/>
          </p:nvSpPr>
          <p:spPr bwMode="auto">
            <a:xfrm>
              <a:off x="3822" y="5597"/>
              <a:ext cx="11" cy="103"/>
            </a:xfrm>
            <a:custGeom>
              <a:avLst/>
              <a:gdLst>
                <a:gd name="T0" fmla="*/ 0 w 26"/>
                <a:gd name="T1" fmla="*/ 0 h 225"/>
                <a:gd name="T2" fmla="*/ 0 w 26"/>
                <a:gd name="T3" fmla="*/ 0 h 225"/>
                <a:gd name="T4" fmla="*/ 0 w 26"/>
                <a:gd name="T5" fmla="*/ 0 h 225"/>
                <a:gd name="T6" fmla="*/ 0 60000 65536"/>
                <a:gd name="T7" fmla="*/ 0 60000 65536"/>
                <a:gd name="T8" fmla="*/ 0 60000 65536"/>
                <a:gd name="T9" fmla="*/ 0 w 26"/>
                <a:gd name="T10" fmla="*/ 0 h 225"/>
                <a:gd name="T11" fmla="*/ 26 w 26"/>
                <a:gd name="T12" fmla="*/ 225 h 225"/>
              </a:gdLst>
              <a:ahLst/>
              <a:cxnLst>
                <a:cxn ang="T6">
                  <a:pos x="T0" y="T1"/>
                </a:cxn>
                <a:cxn ang="T7">
                  <a:pos x="T2" y="T3"/>
                </a:cxn>
                <a:cxn ang="T8">
                  <a:pos x="T4" y="T5"/>
                </a:cxn>
              </a:cxnLst>
              <a:rect l="T9" t="T10" r="T11" b="T12"/>
              <a:pathLst>
                <a:path w="26" h="225">
                  <a:moveTo>
                    <a:pt x="26" y="225"/>
                  </a:moveTo>
                  <a:lnTo>
                    <a:pt x="26" y="5"/>
                  </a:lnTo>
                  <a:lnTo>
                    <a:pt x="0" y="0"/>
                  </a:lnTo>
                </a:path>
              </a:pathLst>
            </a:custGeom>
            <a:noFill/>
            <a:ln w="1588">
              <a:solidFill>
                <a:srgbClr val="000000"/>
              </a:solidFill>
              <a:prstDash val="solid"/>
              <a:round/>
              <a:headEnd/>
              <a:tailEnd/>
            </a:ln>
          </p:spPr>
          <p:txBody>
            <a:bodyPr/>
            <a:lstStyle/>
            <a:p>
              <a:endParaRPr lang="lv-LV" dirty="0"/>
            </a:p>
          </p:txBody>
        </p:sp>
        <p:sp>
          <p:nvSpPr>
            <p:cNvPr id="9273" name="Freeform 67"/>
            <p:cNvSpPr>
              <a:spLocks/>
            </p:cNvSpPr>
            <p:nvPr/>
          </p:nvSpPr>
          <p:spPr bwMode="auto">
            <a:xfrm>
              <a:off x="3808" y="5537"/>
              <a:ext cx="30" cy="64"/>
            </a:xfrm>
            <a:custGeom>
              <a:avLst/>
              <a:gdLst>
                <a:gd name="T0" fmla="*/ 0 w 75"/>
                <a:gd name="T1" fmla="*/ 0 h 140"/>
                <a:gd name="T2" fmla="*/ 0 w 75"/>
                <a:gd name="T3" fmla="*/ 0 h 140"/>
                <a:gd name="T4" fmla="*/ 0 w 75"/>
                <a:gd name="T5" fmla="*/ 0 h 140"/>
                <a:gd name="T6" fmla="*/ 0 w 75"/>
                <a:gd name="T7" fmla="*/ 0 h 140"/>
                <a:gd name="T8" fmla="*/ 0 w 75"/>
                <a:gd name="T9" fmla="*/ 0 h 140"/>
                <a:gd name="T10" fmla="*/ 0 60000 65536"/>
                <a:gd name="T11" fmla="*/ 0 60000 65536"/>
                <a:gd name="T12" fmla="*/ 0 60000 65536"/>
                <a:gd name="T13" fmla="*/ 0 60000 65536"/>
                <a:gd name="T14" fmla="*/ 0 60000 65536"/>
                <a:gd name="T15" fmla="*/ 0 w 75"/>
                <a:gd name="T16" fmla="*/ 0 h 140"/>
                <a:gd name="T17" fmla="*/ 75 w 75"/>
                <a:gd name="T18" fmla="*/ 140 h 140"/>
              </a:gdLst>
              <a:ahLst/>
              <a:cxnLst>
                <a:cxn ang="T10">
                  <a:pos x="T0" y="T1"/>
                </a:cxn>
                <a:cxn ang="T11">
                  <a:pos x="T2" y="T3"/>
                </a:cxn>
                <a:cxn ang="T12">
                  <a:pos x="T4" y="T5"/>
                </a:cxn>
                <a:cxn ang="T13">
                  <a:pos x="T6" y="T7"/>
                </a:cxn>
                <a:cxn ang="T14">
                  <a:pos x="T8" y="T9"/>
                </a:cxn>
              </a:cxnLst>
              <a:rect l="T15" t="T16" r="T17" b="T18"/>
              <a:pathLst>
                <a:path w="75" h="140">
                  <a:moveTo>
                    <a:pt x="0" y="140"/>
                  </a:moveTo>
                  <a:lnTo>
                    <a:pt x="0" y="110"/>
                  </a:lnTo>
                  <a:lnTo>
                    <a:pt x="63" y="93"/>
                  </a:lnTo>
                  <a:lnTo>
                    <a:pt x="63" y="4"/>
                  </a:lnTo>
                  <a:lnTo>
                    <a:pt x="75" y="0"/>
                  </a:lnTo>
                </a:path>
              </a:pathLst>
            </a:custGeom>
            <a:noFill/>
            <a:ln w="1588">
              <a:solidFill>
                <a:srgbClr val="000000"/>
              </a:solidFill>
              <a:prstDash val="solid"/>
              <a:round/>
              <a:headEnd/>
              <a:tailEnd/>
            </a:ln>
          </p:spPr>
          <p:txBody>
            <a:bodyPr/>
            <a:lstStyle/>
            <a:p>
              <a:endParaRPr lang="lv-LV" dirty="0"/>
            </a:p>
          </p:txBody>
        </p:sp>
        <p:sp>
          <p:nvSpPr>
            <p:cNvPr id="9274" name="Line 68"/>
            <p:cNvSpPr>
              <a:spLocks noChangeShapeType="1"/>
            </p:cNvSpPr>
            <p:nvPr/>
          </p:nvSpPr>
          <p:spPr bwMode="auto">
            <a:xfrm flipH="1" flipV="1">
              <a:off x="3797" y="5585"/>
              <a:ext cx="11" cy="3"/>
            </a:xfrm>
            <a:prstGeom prst="line">
              <a:avLst/>
            </a:prstGeom>
            <a:noFill/>
            <a:ln w="1588">
              <a:solidFill>
                <a:srgbClr val="000000"/>
              </a:solidFill>
              <a:round/>
              <a:headEnd/>
              <a:tailEnd/>
            </a:ln>
          </p:spPr>
          <p:txBody>
            <a:bodyPr/>
            <a:lstStyle/>
            <a:p>
              <a:endParaRPr lang="lv-LV" dirty="0"/>
            </a:p>
          </p:txBody>
        </p:sp>
        <p:sp>
          <p:nvSpPr>
            <p:cNvPr id="9275" name="Line 69"/>
            <p:cNvSpPr>
              <a:spLocks noChangeShapeType="1"/>
            </p:cNvSpPr>
            <p:nvPr/>
          </p:nvSpPr>
          <p:spPr bwMode="auto">
            <a:xfrm flipH="1" flipV="1">
              <a:off x="3822" y="5577"/>
              <a:ext cx="11" cy="3"/>
            </a:xfrm>
            <a:prstGeom prst="line">
              <a:avLst/>
            </a:prstGeom>
            <a:noFill/>
            <a:ln w="1588">
              <a:solidFill>
                <a:srgbClr val="000000"/>
              </a:solidFill>
              <a:round/>
              <a:headEnd/>
              <a:tailEnd/>
            </a:ln>
          </p:spPr>
          <p:txBody>
            <a:bodyPr/>
            <a:lstStyle/>
            <a:p>
              <a:endParaRPr lang="lv-LV" dirty="0"/>
            </a:p>
          </p:txBody>
        </p:sp>
        <p:sp>
          <p:nvSpPr>
            <p:cNvPr id="9276" name="Line 70"/>
            <p:cNvSpPr>
              <a:spLocks noChangeShapeType="1"/>
            </p:cNvSpPr>
            <p:nvPr/>
          </p:nvSpPr>
          <p:spPr bwMode="auto">
            <a:xfrm flipH="1" flipV="1">
              <a:off x="3822" y="5536"/>
              <a:ext cx="11" cy="3"/>
            </a:xfrm>
            <a:prstGeom prst="line">
              <a:avLst/>
            </a:prstGeom>
            <a:noFill/>
            <a:ln w="1588">
              <a:solidFill>
                <a:srgbClr val="000000"/>
              </a:solidFill>
              <a:round/>
              <a:headEnd/>
              <a:tailEnd/>
            </a:ln>
          </p:spPr>
          <p:txBody>
            <a:bodyPr/>
            <a:lstStyle/>
            <a:p>
              <a:endParaRPr lang="lv-LV" dirty="0"/>
            </a:p>
          </p:txBody>
        </p:sp>
        <p:sp>
          <p:nvSpPr>
            <p:cNvPr id="9277" name="Freeform 71"/>
            <p:cNvSpPr>
              <a:spLocks/>
            </p:cNvSpPr>
            <p:nvPr/>
          </p:nvSpPr>
          <p:spPr bwMode="auto">
            <a:xfrm>
              <a:off x="3838" y="5571"/>
              <a:ext cx="24" cy="4"/>
            </a:xfrm>
            <a:custGeom>
              <a:avLst/>
              <a:gdLst>
                <a:gd name="T0" fmla="*/ 0 w 61"/>
                <a:gd name="T1" fmla="*/ 0 h 10"/>
                <a:gd name="T2" fmla="*/ 0 w 61"/>
                <a:gd name="T3" fmla="*/ 0 h 10"/>
                <a:gd name="T4" fmla="*/ 0 w 61"/>
                <a:gd name="T5" fmla="*/ 0 h 10"/>
                <a:gd name="T6" fmla="*/ 0 60000 65536"/>
                <a:gd name="T7" fmla="*/ 0 60000 65536"/>
                <a:gd name="T8" fmla="*/ 0 60000 65536"/>
                <a:gd name="T9" fmla="*/ 0 w 61"/>
                <a:gd name="T10" fmla="*/ 0 h 10"/>
                <a:gd name="T11" fmla="*/ 61 w 61"/>
                <a:gd name="T12" fmla="*/ 10 h 10"/>
              </a:gdLst>
              <a:ahLst/>
              <a:cxnLst>
                <a:cxn ang="T6">
                  <a:pos x="T0" y="T1"/>
                </a:cxn>
                <a:cxn ang="T7">
                  <a:pos x="T2" y="T3"/>
                </a:cxn>
                <a:cxn ang="T8">
                  <a:pos x="T4" y="T5"/>
                </a:cxn>
              </a:cxnLst>
              <a:rect l="T9" t="T10" r="T11" b="T12"/>
              <a:pathLst>
                <a:path w="61" h="10">
                  <a:moveTo>
                    <a:pt x="0" y="4"/>
                  </a:moveTo>
                  <a:lnTo>
                    <a:pt x="27" y="10"/>
                  </a:lnTo>
                  <a:lnTo>
                    <a:pt x="61" y="0"/>
                  </a:lnTo>
                </a:path>
              </a:pathLst>
            </a:custGeom>
            <a:noFill/>
            <a:ln w="1588">
              <a:solidFill>
                <a:srgbClr val="000000"/>
              </a:solidFill>
              <a:prstDash val="solid"/>
              <a:round/>
              <a:headEnd/>
              <a:tailEnd/>
            </a:ln>
          </p:spPr>
          <p:txBody>
            <a:bodyPr/>
            <a:lstStyle/>
            <a:p>
              <a:endParaRPr lang="lv-LV" dirty="0"/>
            </a:p>
          </p:txBody>
        </p:sp>
        <p:sp>
          <p:nvSpPr>
            <p:cNvPr id="9278" name="Freeform 72"/>
            <p:cNvSpPr>
              <a:spLocks/>
            </p:cNvSpPr>
            <p:nvPr/>
          </p:nvSpPr>
          <p:spPr bwMode="auto">
            <a:xfrm>
              <a:off x="3858" y="5492"/>
              <a:ext cx="27" cy="534"/>
            </a:xfrm>
            <a:custGeom>
              <a:avLst/>
              <a:gdLst>
                <a:gd name="T0" fmla="*/ 0 w 68"/>
                <a:gd name="T1" fmla="*/ 0 h 1162"/>
                <a:gd name="T2" fmla="*/ 0 w 68"/>
                <a:gd name="T3" fmla="*/ 0 h 1162"/>
                <a:gd name="T4" fmla="*/ 0 w 68"/>
                <a:gd name="T5" fmla="*/ 0 h 1162"/>
                <a:gd name="T6" fmla="*/ 0 60000 65536"/>
                <a:gd name="T7" fmla="*/ 0 60000 65536"/>
                <a:gd name="T8" fmla="*/ 0 60000 65536"/>
                <a:gd name="T9" fmla="*/ 0 w 68"/>
                <a:gd name="T10" fmla="*/ 0 h 1162"/>
                <a:gd name="T11" fmla="*/ 68 w 68"/>
                <a:gd name="T12" fmla="*/ 1162 h 1162"/>
              </a:gdLst>
              <a:ahLst/>
              <a:cxnLst>
                <a:cxn ang="T6">
                  <a:pos x="T0" y="T1"/>
                </a:cxn>
                <a:cxn ang="T7">
                  <a:pos x="T2" y="T3"/>
                </a:cxn>
                <a:cxn ang="T8">
                  <a:pos x="T4" y="T5"/>
                </a:cxn>
              </a:cxnLst>
              <a:rect l="T9" t="T10" r="T11" b="T12"/>
              <a:pathLst>
                <a:path w="68" h="1162">
                  <a:moveTo>
                    <a:pt x="68" y="1162"/>
                  </a:moveTo>
                  <a:lnTo>
                    <a:pt x="68" y="0"/>
                  </a:lnTo>
                  <a:lnTo>
                    <a:pt x="0" y="22"/>
                  </a:lnTo>
                </a:path>
              </a:pathLst>
            </a:custGeom>
            <a:noFill/>
            <a:ln w="1588">
              <a:solidFill>
                <a:srgbClr val="000000"/>
              </a:solidFill>
              <a:prstDash val="solid"/>
              <a:round/>
              <a:headEnd/>
              <a:tailEnd/>
            </a:ln>
          </p:spPr>
          <p:txBody>
            <a:bodyPr/>
            <a:lstStyle/>
            <a:p>
              <a:endParaRPr lang="lv-LV" dirty="0"/>
            </a:p>
          </p:txBody>
        </p:sp>
        <p:sp>
          <p:nvSpPr>
            <p:cNvPr id="9279" name="Line 73"/>
            <p:cNvSpPr>
              <a:spLocks noChangeShapeType="1"/>
            </p:cNvSpPr>
            <p:nvPr/>
          </p:nvSpPr>
          <p:spPr bwMode="auto">
            <a:xfrm flipH="1">
              <a:off x="3794" y="5516"/>
              <a:ext cx="25" cy="10"/>
            </a:xfrm>
            <a:prstGeom prst="line">
              <a:avLst/>
            </a:prstGeom>
            <a:noFill/>
            <a:ln w="1588">
              <a:solidFill>
                <a:srgbClr val="000000"/>
              </a:solidFill>
              <a:round/>
              <a:headEnd/>
              <a:tailEnd/>
            </a:ln>
          </p:spPr>
          <p:txBody>
            <a:bodyPr/>
            <a:lstStyle/>
            <a:p>
              <a:endParaRPr lang="lv-LV" dirty="0"/>
            </a:p>
          </p:txBody>
        </p:sp>
        <p:sp>
          <p:nvSpPr>
            <p:cNvPr id="9280" name="Freeform 74"/>
            <p:cNvSpPr>
              <a:spLocks/>
            </p:cNvSpPr>
            <p:nvPr/>
          </p:nvSpPr>
          <p:spPr bwMode="auto">
            <a:xfrm>
              <a:off x="3811" y="5358"/>
              <a:ext cx="49" cy="162"/>
            </a:xfrm>
            <a:custGeom>
              <a:avLst/>
              <a:gdLst>
                <a:gd name="T0" fmla="*/ 0 w 121"/>
                <a:gd name="T1" fmla="*/ 0 h 351"/>
                <a:gd name="T2" fmla="*/ 0 w 121"/>
                <a:gd name="T3" fmla="*/ 0 h 351"/>
                <a:gd name="T4" fmla="*/ 0 w 121"/>
                <a:gd name="T5" fmla="*/ 0 h 351"/>
                <a:gd name="T6" fmla="*/ 0 w 121"/>
                <a:gd name="T7" fmla="*/ 0 h 351"/>
                <a:gd name="T8" fmla="*/ 0 w 121"/>
                <a:gd name="T9" fmla="*/ 0 h 351"/>
                <a:gd name="T10" fmla="*/ 0 w 121"/>
                <a:gd name="T11" fmla="*/ 0 h 351"/>
                <a:gd name="T12" fmla="*/ 0 w 121"/>
                <a:gd name="T13" fmla="*/ 0 h 351"/>
                <a:gd name="T14" fmla="*/ 0 w 121"/>
                <a:gd name="T15" fmla="*/ 0 h 351"/>
                <a:gd name="T16" fmla="*/ 0 w 121"/>
                <a:gd name="T17" fmla="*/ 0 h 351"/>
                <a:gd name="T18" fmla="*/ 0 w 121"/>
                <a:gd name="T19" fmla="*/ 0 h 351"/>
                <a:gd name="T20" fmla="*/ 0 w 121"/>
                <a:gd name="T21" fmla="*/ 0 h 351"/>
                <a:gd name="T22" fmla="*/ 0 w 121"/>
                <a:gd name="T23" fmla="*/ 0 h 351"/>
                <a:gd name="T24" fmla="*/ 0 w 121"/>
                <a:gd name="T25" fmla="*/ 0 h 351"/>
                <a:gd name="T26" fmla="*/ 0 w 121"/>
                <a:gd name="T27" fmla="*/ 0 h 351"/>
                <a:gd name="T28" fmla="*/ 0 w 121"/>
                <a:gd name="T29" fmla="*/ 0 h 351"/>
                <a:gd name="T30" fmla="*/ 0 w 121"/>
                <a:gd name="T31" fmla="*/ 0 h 351"/>
                <a:gd name="T32" fmla="*/ 0 w 121"/>
                <a:gd name="T33" fmla="*/ 0 h 351"/>
                <a:gd name="T34" fmla="*/ 0 w 121"/>
                <a:gd name="T35" fmla="*/ 0 h 351"/>
                <a:gd name="T36" fmla="*/ 0 w 121"/>
                <a:gd name="T37" fmla="*/ 0 h 351"/>
                <a:gd name="T38" fmla="*/ 0 w 121"/>
                <a:gd name="T39" fmla="*/ 0 h 3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351"/>
                <a:gd name="T62" fmla="*/ 121 w 121"/>
                <a:gd name="T63" fmla="*/ 351 h 3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351">
                  <a:moveTo>
                    <a:pt x="0" y="351"/>
                  </a:moveTo>
                  <a:lnTo>
                    <a:pt x="0" y="128"/>
                  </a:lnTo>
                  <a:lnTo>
                    <a:pt x="1" y="111"/>
                  </a:lnTo>
                  <a:lnTo>
                    <a:pt x="3" y="93"/>
                  </a:lnTo>
                  <a:lnTo>
                    <a:pt x="7" y="75"/>
                  </a:lnTo>
                  <a:lnTo>
                    <a:pt x="13" y="56"/>
                  </a:lnTo>
                  <a:lnTo>
                    <a:pt x="21" y="41"/>
                  </a:lnTo>
                  <a:lnTo>
                    <a:pt x="32" y="25"/>
                  </a:lnTo>
                  <a:lnTo>
                    <a:pt x="45" y="13"/>
                  </a:lnTo>
                  <a:lnTo>
                    <a:pt x="61" y="3"/>
                  </a:lnTo>
                  <a:lnTo>
                    <a:pt x="69" y="2"/>
                  </a:lnTo>
                  <a:lnTo>
                    <a:pt x="76" y="0"/>
                  </a:lnTo>
                  <a:lnTo>
                    <a:pt x="83" y="0"/>
                  </a:lnTo>
                  <a:lnTo>
                    <a:pt x="89" y="3"/>
                  </a:lnTo>
                  <a:lnTo>
                    <a:pt x="99" y="10"/>
                  </a:lnTo>
                  <a:lnTo>
                    <a:pt x="107" y="22"/>
                  </a:lnTo>
                  <a:lnTo>
                    <a:pt x="113" y="36"/>
                  </a:lnTo>
                  <a:lnTo>
                    <a:pt x="118" y="51"/>
                  </a:lnTo>
                  <a:lnTo>
                    <a:pt x="121" y="78"/>
                  </a:lnTo>
                  <a:lnTo>
                    <a:pt x="121" y="312"/>
                  </a:lnTo>
                </a:path>
              </a:pathLst>
            </a:custGeom>
            <a:noFill/>
            <a:ln w="1588">
              <a:solidFill>
                <a:srgbClr val="000000"/>
              </a:solidFill>
              <a:prstDash val="solid"/>
              <a:round/>
              <a:headEnd/>
              <a:tailEnd/>
            </a:ln>
          </p:spPr>
          <p:txBody>
            <a:bodyPr/>
            <a:lstStyle/>
            <a:p>
              <a:endParaRPr lang="lv-LV" dirty="0"/>
            </a:p>
          </p:txBody>
        </p:sp>
        <p:sp>
          <p:nvSpPr>
            <p:cNvPr id="9281" name="Freeform 75"/>
            <p:cNvSpPr>
              <a:spLocks/>
            </p:cNvSpPr>
            <p:nvPr/>
          </p:nvSpPr>
          <p:spPr bwMode="auto">
            <a:xfrm>
              <a:off x="3819" y="5362"/>
              <a:ext cx="30" cy="59"/>
            </a:xfrm>
            <a:custGeom>
              <a:avLst/>
              <a:gdLst>
                <a:gd name="T0" fmla="*/ 0 w 75"/>
                <a:gd name="T1" fmla="*/ 0 h 129"/>
                <a:gd name="T2" fmla="*/ 0 w 75"/>
                <a:gd name="T3" fmla="*/ 0 h 129"/>
                <a:gd name="T4" fmla="*/ 0 w 75"/>
                <a:gd name="T5" fmla="*/ 0 h 129"/>
                <a:gd name="T6" fmla="*/ 0 w 75"/>
                <a:gd name="T7" fmla="*/ 0 h 129"/>
                <a:gd name="T8" fmla="*/ 0 w 75"/>
                <a:gd name="T9" fmla="*/ 0 h 129"/>
                <a:gd name="T10" fmla="*/ 0 w 75"/>
                <a:gd name="T11" fmla="*/ 0 h 129"/>
                <a:gd name="T12" fmla="*/ 0 w 75"/>
                <a:gd name="T13" fmla="*/ 0 h 129"/>
                <a:gd name="T14" fmla="*/ 0 w 75"/>
                <a:gd name="T15" fmla="*/ 0 h 129"/>
                <a:gd name="T16" fmla="*/ 0 w 75"/>
                <a:gd name="T17" fmla="*/ 0 h 129"/>
                <a:gd name="T18" fmla="*/ 0 w 75"/>
                <a:gd name="T19" fmla="*/ 0 h 129"/>
                <a:gd name="T20" fmla="*/ 0 w 75"/>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129"/>
                <a:gd name="T35" fmla="*/ 75 w 75"/>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129">
                  <a:moveTo>
                    <a:pt x="0" y="129"/>
                  </a:moveTo>
                  <a:lnTo>
                    <a:pt x="1" y="111"/>
                  </a:lnTo>
                  <a:lnTo>
                    <a:pt x="3" y="93"/>
                  </a:lnTo>
                  <a:lnTo>
                    <a:pt x="7" y="75"/>
                  </a:lnTo>
                  <a:lnTo>
                    <a:pt x="13" y="57"/>
                  </a:lnTo>
                  <a:lnTo>
                    <a:pt x="21" y="40"/>
                  </a:lnTo>
                  <a:lnTo>
                    <a:pt x="32" y="25"/>
                  </a:lnTo>
                  <a:lnTo>
                    <a:pt x="44" y="14"/>
                  </a:lnTo>
                  <a:lnTo>
                    <a:pt x="61" y="4"/>
                  </a:lnTo>
                  <a:lnTo>
                    <a:pt x="69" y="1"/>
                  </a:lnTo>
                  <a:lnTo>
                    <a:pt x="75" y="0"/>
                  </a:lnTo>
                </a:path>
              </a:pathLst>
            </a:custGeom>
            <a:noFill/>
            <a:ln w="1588">
              <a:solidFill>
                <a:srgbClr val="000000"/>
              </a:solidFill>
              <a:prstDash val="solid"/>
              <a:round/>
              <a:headEnd/>
              <a:tailEnd/>
            </a:ln>
          </p:spPr>
          <p:txBody>
            <a:bodyPr/>
            <a:lstStyle/>
            <a:p>
              <a:endParaRPr lang="lv-LV" dirty="0"/>
            </a:p>
          </p:txBody>
        </p:sp>
        <p:sp>
          <p:nvSpPr>
            <p:cNvPr id="9282" name="Freeform 76"/>
            <p:cNvSpPr>
              <a:spLocks/>
            </p:cNvSpPr>
            <p:nvPr/>
          </p:nvSpPr>
          <p:spPr bwMode="auto">
            <a:xfrm>
              <a:off x="3829" y="5397"/>
              <a:ext cx="31" cy="32"/>
            </a:xfrm>
            <a:custGeom>
              <a:avLst/>
              <a:gdLst>
                <a:gd name="T0" fmla="*/ 0 w 75"/>
                <a:gd name="T1" fmla="*/ 0 h 69"/>
                <a:gd name="T2" fmla="*/ 0 w 75"/>
                <a:gd name="T3" fmla="*/ 0 h 69"/>
                <a:gd name="T4" fmla="*/ 0 w 75"/>
                <a:gd name="T5" fmla="*/ 0 h 69"/>
                <a:gd name="T6" fmla="*/ 0 w 75"/>
                <a:gd name="T7" fmla="*/ 0 h 69"/>
                <a:gd name="T8" fmla="*/ 0 w 75"/>
                <a:gd name="T9" fmla="*/ 0 h 69"/>
                <a:gd name="T10" fmla="*/ 0 w 75"/>
                <a:gd name="T11" fmla="*/ 0 h 69"/>
                <a:gd name="T12" fmla="*/ 0 w 75"/>
                <a:gd name="T13" fmla="*/ 0 h 69"/>
                <a:gd name="T14" fmla="*/ 0 w 75"/>
                <a:gd name="T15" fmla="*/ 0 h 69"/>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69"/>
                <a:gd name="T26" fmla="*/ 75 w 75"/>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69">
                  <a:moveTo>
                    <a:pt x="0" y="5"/>
                  </a:moveTo>
                  <a:lnTo>
                    <a:pt x="12" y="0"/>
                  </a:lnTo>
                  <a:lnTo>
                    <a:pt x="27" y="3"/>
                  </a:lnTo>
                  <a:lnTo>
                    <a:pt x="36" y="8"/>
                  </a:lnTo>
                  <a:lnTo>
                    <a:pt x="45" y="14"/>
                  </a:lnTo>
                  <a:lnTo>
                    <a:pt x="58" y="29"/>
                  </a:lnTo>
                  <a:lnTo>
                    <a:pt x="67" y="48"/>
                  </a:lnTo>
                  <a:lnTo>
                    <a:pt x="75" y="69"/>
                  </a:lnTo>
                </a:path>
              </a:pathLst>
            </a:custGeom>
            <a:noFill/>
            <a:ln w="1588">
              <a:solidFill>
                <a:srgbClr val="000000"/>
              </a:solidFill>
              <a:prstDash val="solid"/>
              <a:round/>
              <a:headEnd/>
              <a:tailEnd/>
            </a:ln>
          </p:spPr>
          <p:txBody>
            <a:bodyPr/>
            <a:lstStyle/>
            <a:p>
              <a:endParaRPr lang="lv-LV" dirty="0"/>
            </a:p>
          </p:txBody>
        </p:sp>
        <p:sp>
          <p:nvSpPr>
            <p:cNvPr id="9283" name="Line 77"/>
            <p:cNvSpPr>
              <a:spLocks noChangeShapeType="1"/>
            </p:cNvSpPr>
            <p:nvPr/>
          </p:nvSpPr>
          <p:spPr bwMode="auto">
            <a:xfrm flipV="1">
              <a:off x="3877" y="5317"/>
              <a:ext cx="1" cy="178"/>
            </a:xfrm>
            <a:prstGeom prst="line">
              <a:avLst/>
            </a:prstGeom>
            <a:noFill/>
            <a:ln w="1588">
              <a:solidFill>
                <a:srgbClr val="000000"/>
              </a:solidFill>
              <a:round/>
              <a:headEnd/>
              <a:tailEnd/>
            </a:ln>
          </p:spPr>
          <p:txBody>
            <a:bodyPr/>
            <a:lstStyle/>
            <a:p>
              <a:endParaRPr lang="lv-LV" dirty="0"/>
            </a:p>
          </p:txBody>
        </p:sp>
        <p:sp>
          <p:nvSpPr>
            <p:cNvPr id="9284" name="Line 78"/>
            <p:cNvSpPr>
              <a:spLocks noChangeShapeType="1"/>
            </p:cNvSpPr>
            <p:nvPr/>
          </p:nvSpPr>
          <p:spPr bwMode="auto">
            <a:xfrm>
              <a:off x="3885" y="5492"/>
              <a:ext cx="12" cy="5"/>
            </a:xfrm>
            <a:prstGeom prst="line">
              <a:avLst/>
            </a:prstGeom>
            <a:noFill/>
            <a:ln w="1588">
              <a:solidFill>
                <a:srgbClr val="000000"/>
              </a:solidFill>
              <a:round/>
              <a:headEnd/>
              <a:tailEnd/>
            </a:ln>
          </p:spPr>
          <p:txBody>
            <a:bodyPr/>
            <a:lstStyle/>
            <a:p>
              <a:endParaRPr lang="lv-LV" dirty="0"/>
            </a:p>
          </p:txBody>
        </p:sp>
        <p:sp>
          <p:nvSpPr>
            <p:cNvPr id="9285" name="Line 79"/>
            <p:cNvSpPr>
              <a:spLocks noChangeShapeType="1"/>
            </p:cNvSpPr>
            <p:nvPr/>
          </p:nvSpPr>
          <p:spPr bwMode="auto">
            <a:xfrm>
              <a:off x="3931" y="5509"/>
              <a:ext cx="27" cy="11"/>
            </a:xfrm>
            <a:prstGeom prst="line">
              <a:avLst/>
            </a:prstGeom>
            <a:noFill/>
            <a:ln w="1588">
              <a:solidFill>
                <a:srgbClr val="000000"/>
              </a:solidFill>
              <a:round/>
              <a:headEnd/>
              <a:tailEnd/>
            </a:ln>
          </p:spPr>
          <p:txBody>
            <a:bodyPr/>
            <a:lstStyle/>
            <a:p>
              <a:endParaRPr lang="lv-LV" dirty="0"/>
            </a:p>
          </p:txBody>
        </p:sp>
        <p:sp>
          <p:nvSpPr>
            <p:cNvPr id="9286" name="Freeform 80"/>
            <p:cNvSpPr>
              <a:spLocks/>
            </p:cNvSpPr>
            <p:nvPr/>
          </p:nvSpPr>
          <p:spPr bwMode="auto">
            <a:xfrm>
              <a:off x="3897" y="5359"/>
              <a:ext cx="42" cy="154"/>
            </a:xfrm>
            <a:custGeom>
              <a:avLst/>
              <a:gdLst>
                <a:gd name="T0" fmla="*/ 0 w 106"/>
                <a:gd name="T1" fmla="*/ 0 h 334"/>
                <a:gd name="T2" fmla="*/ 0 w 106"/>
                <a:gd name="T3" fmla="*/ 0 h 334"/>
                <a:gd name="T4" fmla="*/ 0 w 106"/>
                <a:gd name="T5" fmla="*/ 0 h 334"/>
                <a:gd name="T6" fmla="*/ 0 w 106"/>
                <a:gd name="T7" fmla="*/ 0 h 334"/>
                <a:gd name="T8" fmla="*/ 0 w 106"/>
                <a:gd name="T9" fmla="*/ 0 h 334"/>
                <a:gd name="T10" fmla="*/ 0 w 106"/>
                <a:gd name="T11" fmla="*/ 0 h 334"/>
                <a:gd name="T12" fmla="*/ 0 w 106"/>
                <a:gd name="T13" fmla="*/ 0 h 334"/>
                <a:gd name="T14" fmla="*/ 0 w 106"/>
                <a:gd name="T15" fmla="*/ 0 h 334"/>
                <a:gd name="T16" fmla="*/ 0 w 106"/>
                <a:gd name="T17" fmla="*/ 0 h 334"/>
                <a:gd name="T18" fmla="*/ 0 w 106"/>
                <a:gd name="T19" fmla="*/ 0 h 334"/>
                <a:gd name="T20" fmla="*/ 0 w 106"/>
                <a:gd name="T21" fmla="*/ 0 h 334"/>
                <a:gd name="T22" fmla="*/ 0 w 106"/>
                <a:gd name="T23" fmla="*/ 0 h 334"/>
                <a:gd name="T24" fmla="*/ 0 w 106"/>
                <a:gd name="T25" fmla="*/ 0 h 334"/>
                <a:gd name="T26" fmla="*/ 0 w 106"/>
                <a:gd name="T27" fmla="*/ 0 h 334"/>
                <a:gd name="T28" fmla="*/ 0 w 106"/>
                <a:gd name="T29" fmla="*/ 0 h 334"/>
                <a:gd name="T30" fmla="*/ 0 w 106"/>
                <a:gd name="T31" fmla="*/ 0 h 334"/>
                <a:gd name="T32" fmla="*/ 0 w 106"/>
                <a:gd name="T33" fmla="*/ 0 h 334"/>
                <a:gd name="T34" fmla="*/ 0 w 106"/>
                <a:gd name="T35" fmla="*/ 0 h 334"/>
                <a:gd name="T36" fmla="*/ 0 w 106"/>
                <a:gd name="T37" fmla="*/ 0 h 3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34"/>
                <a:gd name="T59" fmla="*/ 106 w 106"/>
                <a:gd name="T60" fmla="*/ 334 h 3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34">
                  <a:moveTo>
                    <a:pt x="0" y="151"/>
                  </a:moveTo>
                  <a:lnTo>
                    <a:pt x="0" y="79"/>
                  </a:lnTo>
                  <a:lnTo>
                    <a:pt x="0" y="66"/>
                  </a:lnTo>
                  <a:lnTo>
                    <a:pt x="2" y="52"/>
                  </a:lnTo>
                  <a:lnTo>
                    <a:pt x="6" y="37"/>
                  </a:lnTo>
                  <a:lnTo>
                    <a:pt x="12" y="23"/>
                  </a:lnTo>
                  <a:lnTo>
                    <a:pt x="19" y="11"/>
                  </a:lnTo>
                  <a:lnTo>
                    <a:pt x="28" y="3"/>
                  </a:lnTo>
                  <a:lnTo>
                    <a:pt x="34" y="1"/>
                  </a:lnTo>
                  <a:lnTo>
                    <a:pt x="39" y="0"/>
                  </a:lnTo>
                  <a:lnTo>
                    <a:pt x="46" y="1"/>
                  </a:lnTo>
                  <a:lnTo>
                    <a:pt x="53" y="3"/>
                  </a:lnTo>
                  <a:lnTo>
                    <a:pt x="67" y="13"/>
                  </a:lnTo>
                  <a:lnTo>
                    <a:pt x="78" y="26"/>
                  </a:lnTo>
                  <a:lnTo>
                    <a:pt x="88" y="39"/>
                  </a:lnTo>
                  <a:lnTo>
                    <a:pt x="95" y="56"/>
                  </a:lnTo>
                  <a:lnTo>
                    <a:pt x="103" y="92"/>
                  </a:lnTo>
                  <a:lnTo>
                    <a:pt x="106" y="126"/>
                  </a:lnTo>
                  <a:lnTo>
                    <a:pt x="106" y="334"/>
                  </a:lnTo>
                </a:path>
              </a:pathLst>
            </a:custGeom>
            <a:noFill/>
            <a:ln w="1588">
              <a:solidFill>
                <a:srgbClr val="000000"/>
              </a:solidFill>
              <a:prstDash val="solid"/>
              <a:round/>
              <a:headEnd/>
              <a:tailEnd/>
            </a:ln>
          </p:spPr>
          <p:txBody>
            <a:bodyPr/>
            <a:lstStyle/>
            <a:p>
              <a:endParaRPr lang="lv-LV" dirty="0"/>
            </a:p>
          </p:txBody>
        </p:sp>
        <p:sp>
          <p:nvSpPr>
            <p:cNvPr id="9287" name="Freeform 81"/>
            <p:cNvSpPr>
              <a:spLocks/>
            </p:cNvSpPr>
            <p:nvPr/>
          </p:nvSpPr>
          <p:spPr bwMode="auto">
            <a:xfrm>
              <a:off x="3906" y="5362"/>
              <a:ext cx="25" cy="49"/>
            </a:xfrm>
            <a:custGeom>
              <a:avLst/>
              <a:gdLst>
                <a:gd name="T0" fmla="*/ 0 w 63"/>
                <a:gd name="T1" fmla="*/ 0 h 105"/>
                <a:gd name="T2" fmla="*/ 0 w 63"/>
                <a:gd name="T3" fmla="*/ 0 h 105"/>
                <a:gd name="T4" fmla="*/ 0 w 63"/>
                <a:gd name="T5" fmla="*/ 0 h 105"/>
                <a:gd name="T6" fmla="*/ 0 w 63"/>
                <a:gd name="T7" fmla="*/ 0 h 105"/>
                <a:gd name="T8" fmla="*/ 0 w 63"/>
                <a:gd name="T9" fmla="*/ 0 h 105"/>
                <a:gd name="T10" fmla="*/ 0 w 63"/>
                <a:gd name="T11" fmla="*/ 0 h 105"/>
                <a:gd name="T12" fmla="*/ 0 w 63"/>
                <a:gd name="T13" fmla="*/ 0 h 105"/>
                <a:gd name="T14" fmla="*/ 0 w 63"/>
                <a:gd name="T15" fmla="*/ 0 h 105"/>
                <a:gd name="T16" fmla="*/ 0 w 63"/>
                <a:gd name="T17" fmla="*/ 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05"/>
                <a:gd name="T29" fmla="*/ 63 w 63"/>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05">
                  <a:moveTo>
                    <a:pt x="63" y="105"/>
                  </a:moveTo>
                  <a:lnTo>
                    <a:pt x="59" y="75"/>
                  </a:lnTo>
                  <a:lnTo>
                    <a:pt x="54" y="60"/>
                  </a:lnTo>
                  <a:lnTo>
                    <a:pt x="48" y="45"/>
                  </a:lnTo>
                  <a:lnTo>
                    <a:pt x="41" y="32"/>
                  </a:lnTo>
                  <a:lnTo>
                    <a:pt x="32" y="21"/>
                  </a:lnTo>
                  <a:lnTo>
                    <a:pt x="23" y="11"/>
                  </a:lnTo>
                  <a:lnTo>
                    <a:pt x="11" y="3"/>
                  </a:lnTo>
                  <a:lnTo>
                    <a:pt x="0" y="0"/>
                  </a:lnTo>
                </a:path>
              </a:pathLst>
            </a:custGeom>
            <a:noFill/>
            <a:ln w="1588">
              <a:solidFill>
                <a:srgbClr val="000000"/>
              </a:solidFill>
              <a:prstDash val="solid"/>
              <a:round/>
              <a:headEnd/>
              <a:tailEnd/>
            </a:ln>
          </p:spPr>
          <p:txBody>
            <a:bodyPr/>
            <a:lstStyle/>
            <a:p>
              <a:endParaRPr lang="lv-LV" dirty="0"/>
            </a:p>
          </p:txBody>
        </p:sp>
        <p:sp>
          <p:nvSpPr>
            <p:cNvPr id="9288" name="Freeform 82"/>
            <p:cNvSpPr>
              <a:spLocks/>
            </p:cNvSpPr>
            <p:nvPr/>
          </p:nvSpPr>
          <p:spPr bwMode="auto">
            <a:xfrm>
              <a:off x="3897" y="5397"/>
              <a:ext cx="27" cy="15"/>
            </a:xfrm>
            <a:custGeom>
              <a:avLst/>
              <a:gdLst>
                <a:gd name="T0" fmla="*/ 0 w 69"/>
                <a:gd name="T1" fmla="*/ 0 h 33"/>
                <a:gd name="T2" fmla="*/ 0 w 69"/>
                <a:gd name="T3" fmla="*/ 0 h 33"/>
                <a:gd name="T4" fmla="*/ 0 w 69"/>
                <a:gd name="T5" fmla="*/ 0 h 33"/>
                <a:gd name="T6" fmla="*/ 0 w 69"/>
                <a:gd name="T7" fmla="*/ 0 h 33"/>
                <a:gd name="T8" fmla="*/ 0 w 69"/>
                <a:gd name="T9" fmla="*/ 0 h 33"/>
                <a:gd name="T10" fmla="*/ 0 w 69"/>
                <a:gd name="T11" fmla="*/ 0 h 33"/>
                <a:gd name="T12" fmla="*/ 0 w 69"/>
                <a:gd name="T13" fmla="*/ 0 h 33"/>
                <a:gd name="T14" fmla="*/ 0 w 69"/>
                <a:gd name="T15" fmla="*/ 0 h 33"/>
                <a:gd name="T16" fmla="*/ 0 w 69"/>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33"/>
                <a:gd name="T29" fmla="*/ 69 w 69"/>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33">
                  <a:moveTo>
                    <a:pt x="0" y="33"/>
                  </a:moveTo>
                  <a:lnTo>
                    <a:pt x="6" y="23"/>
                  </a:lnTo>
                  <a:lnTo>
                    <a:pt x="15" y="16"/>
                  </a:lnTo>
                  <a:lnTo>
                    <a:pt x="24" y="9"/>
                  </a:lnTo>
                  <a:lnTo>
                    <a:pt x="35" y="3"/>
                  </a:lnTo>
                  <a:lnTo>
                    <a:pt x="45" y="1"/>
                  </a:lnTo>
                  <a:lnTo>
                    <a:pt x="54" y="0"/>
                  </a:lnTo>
                  <a:lnTo>
                    <a:pt x="61" y="3"/>
                  </a:lnTo>
                  <a:lnTo>
                    <a:pt x="69" y="6"/>
                  </a:lnTo>
                </a:path>
              </a:pathLst>
            </a:custGeom>
            <a:noFill/>
            <a:ln w="1588">
              <a:solidFill>
                <a:srgbClr val="000000"/>
              </a:solidFill>
              <a:prstDash val="solid"/>
              <a:round/>
              <a:headEnd/>
              <a:tailEnd/>
            </a:ln>
          </p:spPr>
          <p:txBody>
            <a:bodyPr/>
            <a:lstStyle/>
            <a:p>
              <a:endParaRPr lang="lv-LV" dirty="0"/>
            </a:p>
          </p:txBody>
        </p:sp>
        <p:sp>
          <p:nvSpPr>
            <p:cNvPr id="9289" name="Line 83"/>
            <p:cNvSpPr>
              <a:spLocks noChangeShapeType="1"/>
            </p:cNvSpPr>
            <p:nvPr/>
          </p:nvSpPr>
          <p:spPr bwMode="auto">
            <a:xfrm>
              <a:off x="3877" y="5317"/>
              <a:ext cx="81" cy="47"/>
            </a:xfrm>
            <a:prstGeom prst="line">
              <a:avLst/>
            </a:prstGeom>
            <a:noFill/>
            <a:ln w="1588">
              <a:solidFill>
                <a:srgbClr val="000000"/>
              </a:solidFill>
              <a:round/>
              <a:headEnd/>
              <a:tailEnd/>
            </a:ln>
          </p:spPr>
          <p:txBody>
            <a:bodyPr/>
            <a:lstStyle/>
            <a:p>
              <a:endParaRPr lang="lv-LV" dirty="0"/>
            </a:p>
          </p:txBody>
        </p:sp>
        <p:sp>
          <p:nvSpPr>
            <p:cNvPr id="9290" name="Freeform 84"/>
            <p:cNvSpPr>
              <a:spLocks/>
            </p:cNvSpPr>
            <p:nvPr/>
          </p:nvSpPr>
          <p:spPr bwMode="auto">
            <a:xfrm>
              <a:off x="3875" y="4882"/>
              <a:ext cx="33" cy="435"/>
            </a:xfrm>
            <a:custGeom>
              <a:avLst/>
              <a:gdLst>
                <a:gd name="T0" fmla="*/ 0 w 81"/>
                <a:gd name="T1" fmla="*/ 0 h 946"/>
                <a:gd name="T2" fmla="*/ 0 w 81"/>
                <a:gd name="T3" fmla="*/ 0 h 946"/>
                <a:gd name="T4" fmla="*/ 0 w 81"/>
                <a:gd name="T5" fmla="*/ 0 h 946"/>
                <a:gd name="T6" fmla="*/ 0 w 81"/>
                <a:gd name="T7" fmla="*/ 0 h 946"/>
                <a:gd name="T8" fmla="*/ 0 w 81"/>
                <a:gd name="T9" fmla="*/ 0 h 946"/>
                <a:gd name="T10" fmla="*/ 0 60000 65536"/>
                <a:gd name="T11" fmla="*/ 0 60000 65536"/>
                <a:gd name="T12" fmla="*/ 0 60000 65536"/>
                <a:gd name="T13" fmla="*/ 0 60000 65536"/>
                <a:gd name="T14" fmla="*/ 0 60000 65536"/>
                <a:gd name="T15" fmla="*/ 0 w 81"/>
                <a:gd name="T16" fmla="*/ 0 h 946"/>
                <a:gd name="T17" fmla="*/ 81 w 81"/>
                <a:gd name="T18" fmla="*/ 946 h 946"/>
              </a:gdLst>
              <a:ahLst/>
              <a:cxnLst>
                <a:cxn ang="T10">
                  <a:pos x="T0" y="T1"/>
                </a:cxn>
                <a:cxn ang="T11">
                  <a:pos x="T2" y="T3"/>
                </a:cxn>
                <a:cxn ang="T12">
                  <a:pos x="T4" y="T5"/>
                </a:cxn>
                <a:cxn ang="T13">
                  <a:pos x="T6" y="T7"/>
                </a:cxn>
                <a:cxn ang="T14">
                  <a:pos x="T8" y="T9"/>
                </a:cxn>
              </a:cxnLst>
              <a:rect l="T15" t="T16" r="T17" b="T18"/>
              <a:pathLst>
                <a:path w="81" h="946">
                  <a:moveTo>
                    <a:pt x="5" y="946"/>
                  </a:moveTo>
                  <a:lnTo>
                    <a:pt x="0" y="310"/>
                  </a:lnTo>
                  <a:lnTo>
                    <a:pt x="0" y="56"/>
                  </a:lnTo>
                  <a:lnTo>
                    <a:pt x="69" y="0"/>
                  </a:lnTo>
                  <a:lnTo>
                    <a:pt x="81" y="10"/>
                  </a:lnTo>
                </a:path>
              </a:pathLst>
            </a:custGeom>
            <a:noFill/>
            <a:ln w="1588">
              <a:solidFill>
                <a:srgbClr val="000000"/>
              </a:solidFill>
              <a:prstDash val="solid"/>
              <a:round/>
              <a:headEnd/>
              <a:tailEnd/>
            </a:ln>
          </p:spPr>
          <p:txBody>
            <a:bodyPr/>
            <a:lstStyle/>
            <a:p>
              <a:endParaRPr lang="lv-LV" dirty="0"/>
            </a:p>
          </p:txBody>
        </p:sp>
        <p:sp>
          <p:nvSpPr>
            <p:cNvPr id="9291" name="Line 85"/>
            <p:cNvSpPr>
              <a:spLocks noChangeShapeType="1"/>
            </p:cNvSpPr>
            <p:nvPr/>
          </p:nvSpPr>
          <p:spPr bwMode="auto">
            <a:xfrm flipH="1" flipV="1">
              <a:off x="3875" y="4907"/>
              <a:ext cx="5" cy="6"/>
            </a:xfrm>
            <a:prstGeom prst="line">
              <a:avLst/>
            </a:prstGeom>
            <a:noFill/>
            <a:ln w="1588">
              <a:solidFill>
                <a:srgbClr val="000000"/>
              </a:solidFill>
              <a:round/>
              <a:headEnd/>
              <a:tailEnd/>
            </a:ln>
          </p:spPr>
          <p:txBody>
            <a:bodyPr/>
            <a:lstStyle/>
            <a:p>
              <a:endParaRPr lang="lv-LV" dirty="0"/>
            </a:p>
          </p:txBody>
        </p:sp>
        <p:sp>
          <p:nvSpPr>
            <p:cNvPr id="9292" name="Line 86"/>
            <p:cNvSpPr>
              <a:spLocks noChangeShapeType="1"/>
            </p:cNvSpPr>
            <p:nvPr/>
          </p:nvSpPr>
          <p:spPr bwMode="auto">
            <a:xfrm flipV="1">
              <a:off x="3903" y="4875"/>
              <a:ext cx="1" cy="7"/>
            </a:xfrm>
            <a:prstGeom prst="line">
              <a:avLst/>
            </a:prstGeom>
            <a:noFill/>
            <a:ln w="1588">
              <a:solidFill>
                <a:srgbClr val="000000"/>
              </a:solidFill>
              <a:round/>
              <a:headEnd/>
              <a:tailEnd/>
            </a:ln>
          </p:spPr>
          <p:txBody>
            <a:bodyPr/>
            <a:lstStyle/>
            <a:p>
              <a:endParaRPr lang="lv-LV" dirty="0"/>
            </a:p>
          </p:txBody>
        </p:sp>
        <p:sp>
          <p:nvSpPr>
            <p:cNvPr id="9293" name="Freeform 87"/>
            <p:cNvSpPr>
              <a:spLocks/>
            </p:cNvSpPr>
            <p:nvPr/>
          </p:nvSpPr>
          <p:spPr bwMode="auto">
            <a:xfrm>
              <a:off x="3872" y="5024"/>
              <a:ext cx="8" cy="4"/>
            </a:xfrm>
            <a:custGeom>
              <a:avLst/>
              <a:gdLst>
                <a:gd name="T0" fmla="*/ 0 w 20"/>
                <a:gd name="T1" fmla="*/ 0 h 9"/>
                <a:gd name="T2" fmla="*/ 0 w 20"/>
                <a:gd name="T3" fmla="*/ 0 h 9"/>
                <a:gd name="T4" fmla="*/ 0 w 20"/>
                <a:gd name="T5" fmla="*/ 0 h 9"/>
                <a:gd name="T6" fmla="*/ 0 60000 65536"/>
                <a:gd name="T7" fmla="*/ 0 60000 65536"/>
                <a:gd name="T8" fmla="*/ 0 60000 65536"/>
                <a:gd name="T9" fmla="*/ 0 w 20"/>
                <a:gd name="T10" fmla="*/ 0 h 9"/>
                <a:gd name="T11" fmla="*/ 20 w 20"/>
                <a:gd name="T12" fmla="*/ 9 h 9"/>
              </a:gdLst>
              <a:ahLst/>
              <a:cxnLst>
                <a:cxn ang="T6">
                  <a:pos x="T0" y="T1"/>
                </a:cxn>
                <a:cxn ang="T7">
                  <a:pos x="T2" y="T3"/>
                </a:cxn>
                <a:cxn ang="T8">
                  <a:pos x="T4" y="T5"/>
                </a:cxn>
              </a:cxnLst>
              <a:rect l="T9" t="T10" r="T11" b="T12"/>
              <a:pathLst>
                <a:path w="20" h="9">
                  <a:moveTo>
                    <a:pt x="0" y="8"/>
                  </a:moveTo>
                  <a:lnTo>
                    <a:pt x="8" y="0"/>
                  </a:lnTo>
                  <a:lnTo>
                    <a:pt x="20" y="9"/>
                  </a:lnTo>
                </a:path>
              </a:pathLst>
            </a:custGeom>
            <a:noFill/>
            <a:ln w="1588">
              <a:solidFill>
                <a:srgbClr val="000000"/>
              </a:solidFill>
              <a:prstDash val="solid"/>
              <a:round/>
              <a:headEnd/>
              <a:tailEnd/>
            </a:ln>
          </p:spPr>
          <p:txBody>
            <a:bodyPr/>
            <a:lstStyle/>
            <a:p>
              <a:endParaRPr lang="lv-LV" dirty="0"/>
            </a:p>
          </p:txBody>
        </p:sp>
        <p:sp>
          <p:nvSpPr>
            <p:cNvPr id="9294" name="Freeform 88"/>
            <p:cNvSpPr>
              <a:spLocks/>
            </p:cNvSpPr>
            <p:nvPr/>
          </p:nvSpPr>
          <p:spPr bwMode="auto">
            <a:xfrm>
              <a:off x="3847" y="4911"/>
              <a:ext cx="25" cy="23"/>
            </a:xfrm>
            <a:custGeom>
              <a:avLst/>
              <a:gdLst>
                <a:gd name="T0" fmla="*/ 0 w 61"/>
                <a:gd name="T1" fmla="*/ 0 h 50"/>
                <a:gd name="T2" fmla="*/ 0 w 61"/>
                <a:gd name="T3" fmla="*/ 0 h 50"/>
                <a:gd name="T4" fmla="*/ 0 w 61"/>
                <a:gd name="T5" fmla="*/ 0 h 50"/>
                <a:gd name="T6" fmla="*/ 0 60000 65536"/>
                <a:gd name="T7" fmla="*/ 0 60000 65536"/>
                <a:gd name="T8" fmla="*/ 0 60000 65536"/>
                <a:gd name="T9" fmla="*/ 0 w 61"/>
                <a:gd name="T10" fmla="*/ 0 h 50"/>
                <a:gd name="T11" fmla="*/ 61 w 61"/>
                <a:gd name="T12" fmla="*/ 50 h 50"/>
              </a:gdLst>
              <a:ahLst/>
              <a:cxnLst>
                <a:cxn ang="T6">
                  <a:pos x="T0" y="T1"/>
                </a:cxn>
                <a:cxn ang="T7">
                  <a:pos x="T2" y="T3"/>
                </a:cxn>
                <a:cxn ang="T8">
                  <a:pos x="T4" y="T5"/>
                </a:cxn>
              </a:cxnLst>
              <a:rect l="T9" t="T10" r="T11" b="T12"/>
              <a:pathLst>
                <a:path w="61" h="50">
                  <a:moveTo>
                    <a:pt x="61" y="20"/>
                  </a:moveTo>
                  <a:lnTo>
                    <a:pt x="61" y="0"/>
                  </a:lnTo>
                  <a:lnTo>
                    <a:pt x="0" y="50"/>
                  </a:lnTo>
                </a:path>
              </a:pathLst>
            </a:custGeom>
            <a:noFill/>
            <a:ln w="1588">
              <a:solidFill>
                <a:srgbClr val="000000"/>
              </a:solidFill>
              <a:prstDash val="solid"/>
              <a:round/>
              <a:headEnd/>
              <a:tailEnd/>
            </a:ln>
          </p:spPr>
          <p:txBody>
            <a:bodyPr/>
            <a:lstStyle/>
            <a:p>
              <a:endParaRPr lang="lv-LV" dirty="0"/>
            </a:p>
          </p:txBody>
        </p:sp>
        <p:sp>
          <p:nvSpPr>
            <p:cNvPr id="9295" name="Freeform 89"/>
            <p:cNvSpPr>
              <a:spLocks/>
            </p:cNvSpPr>
            <p:nvPr/>
          </p:nvSpPr>
          <p:spPr bwMode="auto">
            <a:xfrm>
              <a:off x="3875" y="4848"/>
              <a:ext cx="5" cy="53"/>
            </a:xfrm>
            <a:custGeom>
              <a:avLst/>
              <a:gdLst>
                <a:gd name="T0" fmla="*/ 0 w 12"/>
                <a:gd name="T1" fmla="*/ 0 h 116"/>
                <a:gd name="T2" fmla="*/ 0 w 12"/>
                <a:gd name="T3" fmla="*/ 0 h 116"/>
                <a:gd name="T4" fmla="*/ 0 w 12"/>
                <a:gd name="T5" fmla="*/ 0 h 116"/>
                <a:gd name="T6" fmla="*/ 0 60000 65536"/>
                <a:gd name="T7" fmla="*/ 0 60000 65536"/>
                <a:gd name="T8" fmla="*/ 0 60000 65536"/>
                <a:gd name="T9" fmla="*/ 0 w 12"/>
                <a:gd name="T10" fmla="*/ 0 h 116"/>
                <a:gd name="T11" fmla="*/ 12 w 12"/>
                <a:gd name="T12" fmla="*/ 116 h 116"/>
              </a:gdLst>
              <a:ahLst/>
              <a:cxnLst>
                <a:cxn ang="T6">
                  <a:pos x="T0" y="T1"/>
                </a:cxn>
                <a:cxn ang="T7">
                  <a:pos x="T2" y="T3"/>
                </a:cxn>
                <a:cxn ang="T8">
                  <a:pos x="T4" y="T5"/>
                </a:cxn>
              </a:cxnLst>
              <a:rect l="T9" t="T10" r="T11" b="T12"/>
              <a:pathLst>
                <a:path w="12" h="116">
                  <a:moveTo>
                    <a:pt x="12" y="106"/>
                  </a:moveTo>
                  <a:lnTo>
                    <a:pt x="0" y="116"/>
                  </a:lnTo>
                  <a:lnTo>
                    <a:pt x="0" y="0"/>
                  </a:lnTo>
                </a:path>
              </a:pathLst>
            </a:custGeom>
            <a:noFill/>
            <a:ln w="1588">
              <a:solidFill>
                <a:srgbClr val="000000"/>
              </a:solidFill>
              <a:prstDash val="solid"/>
              <a:round/>
              <a:headEnd/>
              <a:tailEnd/>
            </a:ln>
          </p:spPr>
          <p:txBody>
            <a:bodyPr/>
            <a:lstStyle/>
            <a:p>
              <a:endParaRPr lang="lv-LV" dirty="0"/>
            </a:p>
          </p:txBody>
        </p:sp>
        <p:sp>
          <p:nvSpPr>
            <p:cNvPr id="9296" name="Freeform 90"/>
            <p:cNvSpPr>
              <a:spLocks/>
            </p:cNvSpPr>
            <p:nvPr/>
          </p:nvSpPr>
          <p:spPr bwMode="auto">
            <a:xfrm>
              <a:off x="3822" y="6040"/>
              <a:ext cx="131" cy="49"/>
            </a:xfrm>
            <a:custGeom>
              <a:avLst/>
              <a:gdLst>
                <a:gd name="T0" fmla="*/ 0 w 324"/>
                <a:gd name="T1" fmla="*/ 0 h 106"/>
                <a:gd name="T2" fmla="*/ 0 w 324"/>
                <a:gd name="T3" fmla="*/ 0 h 106"/>
                <a:gd name="T4" fmla="*/ 0 w 324"/>
                <a:gd name="T5" fmla="*/ 0 h 106"/>
                <a:gd name="T6" fmla="*/ 0 w 324"/>
                <a:gd name="T7" fmla="*/ 0 h 106"/>
                <a:gd name="T8" fmla="*/ 0 w 324"/>
                <a:gd name="T9" fmla="*/ 0 h 106"/>
                <a:gd name="T10" fmla="*/ 0 60000 65536"/>
                <a:gd name="T11" fmla="*/ 0 60000 65536"/>
                <a:gd name="T12" fmla="*/ 0 60000 65536"/>
                <a:gd name="T13" fmla="*/ 0 60000 65536"/>
                <a:gd name="T14" fmla="*/ 0 60000 65536"/>
                <a:gd name="T15" fmla="*/ 0 w 324"/>
                <a:gd name="T16" fmla="*/ 0 h 106"/>
                <a:gd name="T17" fmla="*/ 324 w 324"/>
                <a:gd name="T18" fmla="*/ 106 h 106"/>
              </a:gdLst>
              <a:ahLst/>
              <a:cxnLst>
                <a:cxn ang="T10">
                  <a:pos x="T0" y="T1"/>
                </a:cxn>
                <a:cxn ang="T11">
                  <a:pos x="T2" y="T3"/>
                </a:cxn>
                <a:cxn ang="T12">
                  <a:pos x="T4" y="T5"/>
                </a:cxn>
                <a:cxn ang="T13">
                  <a:pos x="T6" y="T7"/>
                </a:cxn>
                <a:cxn ang="T14">
                  <a:pos x="T8" y="T9"/>
                </a:cxn>
              </a:cxnLst>
              <a:rect l="T15" t="T16" r="T17" b="T18"/>
              <a:pathLst>
                <a:path w="324" h="106">
                  <a:moveTo>
                    <a:pt x="0" y="106"/>
                  </a:moveTo>
                  <a:lnTo>
                    <a:pt x="0" y="82"/>
                  </a:lnTo>
                  <a:lnTo>
                    <a:pt x="324" y="0"/>
                  </a:lnTo>
                  <a:lnTo>
                    <a:pt x="324" y="25"/>
                  </a:lnTo>
                  <a:lnTo>
                    <a:pt x="0" y="106"/>
                  </a:lnTo>
                  <a:close/>
                </a:path>
              </a:pathLst>
            </a:custGeom>
            <a:solidFill>
              <a:srgbClr val="E0E0C1"/>
            </a:solidFill>
            <a:ln w="1588">
              <a:solidFill>
                <a:srgbClr val="000000"/>
              </a:solidFill>
              <a:prstDash val="solid"/>
              <a:round/>
              <a:headEnd/>
              <a:tailEnd/>
            </a:ln>
          </p:spPr>
          <p:txBody>
            <a:bodyPr/>
            <a:lstStyle/>
            <a:p>
              <a:endParaRPr lang="lv-LV" dirty="0"/>
            </a:p>
          </p:txBody>
        </p:sp>
        <p:sp>
          <p:nvSpPr>
            <p:cNvPr id="9297" name="Freeform 91"/>
            <p:cNvSpPr>
              <a:spLocks/>
            </p:cNvSpPr>
            <p:nvPr/>
          </p:nvSpPr>
          <p:spPr bwMode="auto">
            <a:xfrm>
              <a:off x="3823" y="6026"/>
              <a:ext cx="113" cy="43"/>
            </a:xfrm>
            <a:custGeom>
              <a:avLst/>
              <a:gdLst>
                <a:gd name="T0" fmla="*/ 0 w 280"/>
                <a:gd name="T1" fmla="*/ 0 h 93"/>
                <a:gd name="T2" fmla="*/ 0 w 280"/>
                <a:gd name="T3" fmla="*/ 0 h 93"/>
                <a:gd name="T4" fmla="*/ 0 w 280"/>
                <a:gd name="T5" fmla="*/ 0 h 93"/>
                <a:gd name="T6" fmla="*/ 0 w 280"/>
                <a:gd name="T7" fmla="*/ 0 h 93"/>
                <a:gd name="T8" fmla="*/ 0 w 280"/>
                <a:gd name="T9" fmla="*/ 0 h 93"/>
                <a:gd name="T10" fmla="*/ 0 60000 65536"/>
                <a:gd name="T11" fmla="*/ 0 60000 65536"/>
                <a:gd name="T12" fmla="*/ 0 60000 65536"/>
                <a:gd name="T13" fmla="*/ 0 60000 65536"/>
                <a:gd name="T14" fmla="*/ 0 60000 65536"/>
                <a:gd name="T15" fmla="*/ 0 w 280"/>
                <a:gd name="T16" fmla="*/ 0 h 93"/>
                <a:gd name="T17" fmla="*/ 280 w 280"/>
                <a:gd name="T18" fmla="*/ 93 h 93"/>
              </a:gdLst>
              <a:ahLst/>
              <a:cxnLst>
                <a:cxn ang="T10">
                  <a:pos x="T0" y="T1"/>
                </a:cxn>
                <a:cxn ang="T11">
                  <a:pos x="T2" y="T3"/>
                </a:cxn>
                <a:cxn ang="T12">
                  <a:pos x="T4" y="T5"/>
                </a:cxn>
                <a:cxn ang="T13">
                  <a:pos x="T6" y="T7"/>
                </a:cxn>
                <a:cxn ang="T14">
                  <a:pos x="T8" y="T9"/>
                </a:cxn>
              </a:cxnLst>
              <a:rect l="T15" t="T16" r="T17" b="T18"/>
              <a:pathLst>
                <a:path w="280" h="93">
                  <a:moveTo>
                    <a:pt x="0" y="93"/>
                  </a:moveTo>
                  <a:lnTo>
                    <a:pt x="0" y="65"/>
                  </a:lnTo>
                  <a:lnTo>
                    <a:pt x="280" y="0"/>
                  </a:lnTo>
                  <a:lnTo>
                    <a:pt x="280" y="25"/>
                  </a:lnTo>
                  <a:lnTo>
                    <a:pt x="0" y="93"/>
                  </a:lnTo>
                  <a:close/>
                </a:path>
              </a:pathLst>
            </a:custGeom>
            <a:solidFill>
              <a:srgbClr val="E0E0C1"/>
            </a:solidFill>
            <a:ln w="1588">
              <a:solidFill>
                <a:srgbClr val="000000"/>
              </a:solidFill>
              <a:prstDash val="solid"/>
              <a:round/>
              <a:headEnd/>
              <a:tailEnd/>
            </a:ln>
          </p:spPr>
          <p:txBody>
            <a:bodyPr/>
            <a:lstStyle/>
            <a:p>
              <a:endParaRPr lang="lv-LV" dirty="0"/>
            </a:p>
          </p:txBody>
        </p:sp>
        <p:sp>
          <p:nvSpPr>
            <p:cNvPr id="9298" name="Freeform 92"/>
            <p:cNvSpPr>
              <a:spLocks/>
            </p:cNvSpPr>
            <p:nvPr/>
          </p:nvSpPr>
          <p:spPr bwMode="auto">
            <a:xfrm>
              <a:off x="3983" y="5733"/>
              <a:ext cx="279" cy="323"/>
            </a:xfrm>
            <a:custGeom>
              <a:avLst/>
              <a:gdLst>
                <a:gd name="T0" fmla="*/ 0 w 692"/>
                <a:gd name="T1" fmla="*/ 0 h 703"/>
                <a:gd name="T2" fmla="*/ 0 w 692"/>
                <a:gd name="T3" fmla="*/ 0 h 703"/>
                <a:gd name="T4" fmla="*/ 0 w 692"/>
                <a:gd name="T5" fmla="*/ 0 h 703"/>
                <a:gd name="T6" fmla="*/ 0 w 692"/>
                <a:gd name="T7" fmla="*/ 0 h 703"/>
                <a:gd name="T8" fmla="*/ 0 w 692"/>
                <a:gd name="T9" fmla="*/ 0 h 703"/>
                <a:gd name="T10" fmla="*/ 0 w 692"/>
                <a:gd name="T11" fmla="*/ 0 h 703"/>
                <a:gd name="T12" fmla="*/ 0 60000 65536"/>
                <a:gd name="T13" fmla="*/ 0 60000 65536"/>
                <a:gd name="T14" fmla="*/ 0 60000 65536"/>
                <a:gd name="T15" fmla="*/ 0 60000 65536"/>
                <a:gd name="T16" fmla="*/ 0 60000 65536"/>
                <a:gd name="T17" fmla="*/ 0 60000 65536"/>
                <a:gd name="T18" fmla="*/ 0 w 692"/>
                <a:gd name="T19" fmla="*/ 0 h 703"/>
                <a:gd name="T20" fmla="*/ 692 w 692"/>
                <a:gd name="T21" fmla="*/ 703 h 703"/>
              </a:gdLst>
              <a:ahLst/>
              <a:cxnLst>
                <a:cxn ang="T12">
                  <a:pos x="T0" y="T1"/>
                </a:cxn>
                <a:cxn ang="T13">
                  <a:pos x="T2" y="T3"/>
                </a:cxn>
                <a:cxn ang="T14">
                  <a:pos x="T4" y="T5"/>
                </a:cxn>
                <a:cxn ang="T15">
                  <a:pos x="T6" y="T7"/>
                </a:cxn>
                <a:cxn ang="T16">
                  <a:pos x="T8" y="T9"/>
                </a:cxn>
                <a:cxn ang="T17">
                  <a:pos x="T10" y="T11"/>
                </a:cxn>
              </a:cxnLst>
              <a:rect l="T18" t="T19" r="T20" b="T21"/>
              <a:pathLst>
                <a:path w="692" h="703">
                  <a:moveTo>
                    <a:pt x="0" y="703"/>
                  </a:moveTo>
                  <a:lnTo>
                    <a:pt x="0" y="0"/>
                  </a:lnTo>
                  <a:lnTo>
                    <a:pt x="67" y="64"/>
                  </a:lnTo>
                  <a:lnTo>
                    <a:pt x="692" y="103"/>
                  </a:lnTo>
                  <a:lnTo>
                    <a:pt x="692" y="508"/>
                  </a:lnTo>
                  <a:lnTo>
                    <a:pt x="0" y="703"/>
                  </a:lnTo>
                  <a:close/>
                </a:path>
              </a:pathLst>
            </a:custGeom>
            <a:solidFill>
              <a:srgbClr val="E0E0C1"/>
            </a:solidFill>
            <a:ln w="1588">
              <a:solidFill>
                <a:srgbClr val="000000"/>
              </a:solidFill>
              <a:prstDash val="solid"/>
              <a:round/>
              <a:headEnd/>
              <a:tailEnd/>
            </a:ln>
          </p:spPr>
          <p:txBody>
            <a:bodyPr/>
            <a:lstStyle/>
            <a:p>
              <a:endParaRPr lang="lv-LV" dirty="0"/>
            </a:p>
          </p:txBody>
        </p:sp>
        <p:sp>
          <p:nvSpPr>
            <p:cNvPr id="9299" name="Freeform 93"/>
            <p:cNvSpPr>
              <a:spLocks/>
            </p:cNvSpPr>
            <p:nvPr/>
          </p:nvSpPr>
          <p:spPr bwMode="auto">
            <a:xfrm>
              <a:off x="4012" y="5775"/>
              <a:ext cx="30" cy="226"/>
            </a:xfrm>
            <a:custGeom>
              <a:avLst/>
              <a:gdLst>
                <a:gd name="T0" fmla="*/ 0 w 74"/>
                <a:gd name="T1" fmla="*/ 0 h 491"/>
                <a:gd name="T2" fmla="*/ 0 w 74"/>
                <a:gd name="T3" fmla="*/ 0 h 491"/>
                <a:gd name="T4" fmla="*/ 0 w 74"/>
                <a:gd name="T5" fmla="*/ 0 h 491"/>
                <a:gd name="T6" fmla="*/ 0 w 74"/>
                <a:gd name="T7" fmla="*/ 0 h 491"/>
                <a:gd name="T8" fmla="*/ 0 w 74"/>
                <a:gd name="T9" fmla="*/ 0 h 491"/>
                <a:gd name="T10" fmla="*/ 0 w 74"/>
                <a:gd name="T11" fmla="*/ 0 h 491"/>
                <a:gd name="T12" fmla="*/ 0 w 74"/>
                <a:gd name="T13" fmla="*/ 0 h 491"/>
                <a:gd name="T14" fmla="*/ 0 w 74"/>
                <a:gd name="T15" fmla="*/ 0 h 491"/>
                <a:gd name="T16" fmla="*/ 0 w 74"/>
                <a:gd name="T17" fmla="*/ 0 h 491"/>
                <a:gd name="T18" fmla="*/ 0 w 74"/>
                <a:gd name="T19" fmla="*/ 0 h 491"/>
                <a:gd name="T20" fmla="*/ 0 w 74"/>
                <a:gd name="T21" fmla="*/ 0 h 491"/>
                <a:gd name="T22" fmla="*/ 0 w 74"/>
                <a:gd name="T23" fmla="*/ 0 h 491"/>
                <a:gd name="T24" fmla="*/ 0 w 74"/>
                <a:gd name="T25" fmla="*/ 0 h 491"/>
                <a:gd name="T26" fmla="*/ 0 w 74"/>
                <a:gd name="T27" fmla="*/ 0 h 491"/>
                <a:gd name="T28" fmla="*/ 0 w 74"/>
                <a:gd name="T29" fmla="*/ 0 h 491"/>
                <a:gd name="T30" fmla="*/ 0 w 74"/>
                <a:gd name="T31" fmla="*/ 0 h 4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
                <a:gd name="T49" fmla="*/ 0 h 491"/>
                <a:gd name="T50" fmla="*/ 74 w 74"/>
                <a:gd name="T51" fmla="*/ 491 h 4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 h="491">
                  <a:moveTo>
                    <a:pt x="0" y="491"/>
                  </a:moveTo>
                  <a:lnTo>
                    <a:pt x="0" y="96"/>
                  </a:lnTo>
                  <a:lnTo>
                    <a:pt x="3" y="60"/>
                  </a:lnTo>
                  <a:lnTo>
                    <a:pt x="10" y="32"/>
                  </a:lnTo>
                  <a:lnTo>
                    <a:pt x="21" y="12"/>
                  </a:lnTo>
                  <a:lnTo>
                    <a:pt x="28" y="5"/>
                  </a:lnTo>
                  <a:lnTo>
                    <a:pt x="35" y="0"/>
                  </a:lnTo>
                  <a:lnTo>
                    <a:pt x="44" y="5"/>
                  </a:lnTo>
                  <a:lnTo>
                    <a:pt x="53" y="10"/>
                  </a:lnTo>
                  <a:lnTo>
                    <a:pt x="59" y="20"/>
                  </a:lnTo>
                  <a:lnTo>
                    <a:pt x="65" y="31"/>
                  </a:lnTo>
                  <a:lnTo>
                    <a:pt x="69" y="44"/>
                  </a:lnTo>
                  <a:lnTo>
                    <a:pt x="72" y="59"/>
                  </a:lnTo>
                  <a:lnTo>
                    <a:pt x="74" y="96"/>
                  </a:lnTo>
                  <a:lnTo>
                    <a:pt x="74" y="474"/>
                  </a:lnTo>
                  <a:lnTo>
                    <a:pt x="0" y="491"/>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00" name="Freeform 94"/>
            <p:cNvSpPr>
              <a:spLocks/>
            </p:cNvSpPr>
            <p:nvPr/>
          </p:nvSpPr>
          <p:spPr bwMode="auto">
            <a:xfrm>
              <a:off x="4081" y="5779"/>
              <a:ext cx="26" cy="203"/>
            </a:xfrm>
            <a:custGeom>
              <a:avLst/>
              <a:gdLst>
                <a:gd name="T0" fmla="*/ 0 w 64"/>
                <a:gd name="T1" fmla="*/ 0 h 442"/>
                <a:gd name="T2" fmla="*/ 0 w 64"/>
                <a:gd name="T3" fmla="*/ 0 h 442"/>
                <a:gd name="T4" fmla="*/ 0 w 64"/>
                <a:gd name="T5" fmla="*/ 0 h 442"/>
                <a:gd name="T6" fmla="*/ 0 w 64"/>
                <a:gd name="T7" fmla="*/ 0 h 442"/>
                <a:gd name="T8" fmla="*/ 0 w 64"/>
                <a:gd name="T9" fmla="*/ 0 h 442"/>
                <a:gd name="T10" fmla="*/ 0 w 64"/>
                <a:gd name="T11" fmla="*/ 0 h 442"/>
                <a:gd name="T12" fmla="*/ 0 w 64"/>
                <a:gd name="T13" fmla="*/ 0 h 442"/>
                <a:gd name="T14" fmla="*/ 0 w 64"/>
                <a:gd name="T15" fmla="*/ 0 h 442"/>
                <a:gd name="T16" fmla="*/ 0 w 64"/>
                <a:gd name="T17" fmla="*/ 0 h 442"/>
                <a:gd name="T18" fmla="*/ 0 w 64"/>
                <a:gd name="T19" fmla="*/ 0 h 442"/>
                <a:gd name="T20" fmla="*/ 0 w 64"/>
                <a:gd name="T21" fmla="*/ 0 h 442"/>
                <a:gd name="T22" fmla="*/ 0 w 64"/>
                <a:gd name="T23" fmla="*/ 0 h 442"/>
                <a:gd name="T24" fmla="*/ 0 w 64"/>
                <a:gd name="T25" fmla="*/ 0 h 442"/>
                <a:gd name="T26" fmla="*/ 0 w 64"/>
                <a:gd name="T27" fmla="*/ 0 h 442"/>
                <a:gd name="T28" fmla="*/ 0 w 64"/>
                <a:gd name="T29" fmla="*/ 0 h 4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442"/>
                <a:gd name="T47" fmla="*/ 64 w 64"/>
                <a:gd name="T48" fmla="*/ 442 h 4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442">
                  <a:moveTo>
                    <a:pt x="0" y="442"/>
                  </a:moveTo>
                  <a:lnTo>
                    <a:pt x="0" y="86"/>
                  </a:lnTo>
                  <a:lnTo>
                    <a:pt x="3" y="54"/>
                  </a:lnTo>
                  <a:lnTo>
                    <a:pt x="10" y="28"/>
                  </a:lnTo>
                  <a:lnTo>
                    <a:pt x="18" y="11"/>
                  </a:lnTo>
                  <a:lnTo>
                    <a:pt x="24" y="4"/>
                  </a:lnTo>
                  <a:lnTo>
                    <a:pt x="31" y="0"/>
                  </a:lnTo>
                  <a:lnTo>
                    <a:pt x="38" y="3"/>
                  </a:lnTo>
                  <a:lnTo>
                    <a:pt x="45" y="9"/>
                  </a:lnTo>
                  <a:lnTo>
                    <a:pt x="50" y="18"/>
                  </a:lnTo>
                  <a:lnTo>
                    <a:pt x="55" y="28"/>
                  </a:lnTo>
                  <a:lnTo>
                    <a:pt x="61" y="54"/>
                  </a:lnTo>
                  <a:lnTo>
                    <a:pt x="64" y="86"/>
                  </a:lnTo>
                  <a:lnTo>
                    <a:pt x="64" y="429"/>
                  </a:lnTo>
                  <a:lnTo>
                    <a:pt x="0" y="442"/>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01" name="Freeform 95"/>
            <p:cNvSpPr>
              <a:spLocks/>
            </p:cNvSpPr>
            <p:nvPr/>
          </p:nvSpPr>
          <p:spPr bwMode="auto">
            <a:xfrm>
              <a:off x="4141" y="5783"/>
              <a:ext cx="19" cy="184"/>
            </a:xfrm>
            <a:custGeom>
              <a:avLst/>
              <a:gdLst>
                <a:gd name="T0" fmla="*/ 0 w 48"/>
                <a:gd name="T1" fmla="*/ 0 h 401"/>
                <a:gd name="T2" fmla="*/ 0 w 48"/>
                <a:gd name="T3" fmla="*/ 0 h 401"/>
                <a:gd name="T4" fmla="*/ 0 w 48"/>
                <a:gd name="T5" fmla="*/ 0 h 401"/>
                <a:gd name="T6" fmla="*/ 0 w 48"/>
                <a:gd name="T7" fmla="*/ 0 h 401"/>
                <a:gd name="T8" fmla="*/ 0 w 48"/>
                <a:gd name="T9" fmla="*/ 0 h 401"/>
                <a:gd name="T10" fmla="*/ 0 w 48"/>
                <a:gd name="T11" fmla="*/ 0 h 401"/>
                <a:gd name="T12" fmla="*/ 0 w 48"/>
                <a:gd name="T13" fmla="*/ 0 h 401"/>
                <a:gd name="T14" fmla="*/ 0 w 48"/>
                <a:gd name="T15" fmla="*/ 0 h 401"/>
                <a:gd name="T16" fmla="*/ 0 w 48"/>
                <a:gd name="T17" fmla="*/ 0 h 401"/>
                <a:gd name="T18" fmla="*/ 0 w 48"/>
                <a:gd name="T19" fmla="*/ 0 h 401"/>
                <a:gd name="T20" fmla="*/ 0 w 48"/>
                <a:gd name="T21" fmla="*/ 0 h 401"/>
                <a:gd name="T22" fmla="*/ 0 w 48"/>
                <a:gd name="T23" fmla="*/ 0 h 4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401"/>
                <a:gd name="T38" fmla="*/ 48 w 48"/>
                <a:gd name="T39" fmla="*/ 401 h 4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401">
                  <a:moveTo>
                    <a:pt x="0" y="401"/>
                  </a:moveTo>
                  <a:lnTo>
                    <a:pt x="0" y="78"/>
                  </a:lnTo>
                  <a:lnTo>
                    <a:pt x="2" y="49"/>
                  </a:lnTo>
                  <a:lnTo>
                    <a:pt x="7" y="26"/>
                  </a:lnTo>
                  <a:lnTo>
                    <a:pt x="14" y="11"/>
                  </a:lnTo>
                  <a:lnTo>
                    <a:pt x="24" y="0"/>
                  </a:lnTo>
                  <a:lnTo>
                    <a:pt x="33" y="10"/>
                  </a:lnTo>
                  <a:lnTo>
                    <a:pt x="42" y="25"/>
                  </a:lnTo>
                  <a:lnTo>
                    <a:pt x="46" y="49"/>
                  </a:lnTo>
                  <a:lnTo>
                    <a:pt x="48" y="78"/>
                  </a:lnTo>
                  <a:lnTo>
                    <a:pt x="48" y="391"/>
                  </a:lnTo>
                  <a:lnTo>
                    <a:pt x="0" y="401"/>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02" name="Freeform 96"/>
            <p:cNvSpPr>
              <a:spLocks/>
            </p:cNvSpPr>
            <p:nvPr/>
          </p:nvSpPr>
          <p:spPr bwMode="auto">
            <a:xfrm>
              <a:off x="4189" y="5786"/>
              <a:ext cx="13" cy="169"/>
            </a:xfrm>
            <a:custGeom>
              <a:avLst/>
              <a:gdLst>
                <a:gd name="T0" fmla="*/ 0 w 33"/>
                <a:gd name="T1" fmla="*/ 0 h 368"/>
                <a:gd name="T2" fmla="*/ 0 w 33"/>
                <a:gd name="T3" fmla="*/ 0 h 368"/>
                <a:gd name="T4" fmla="*/ 0 w 33"/>
                <a:gd name="T5" fmla="*/ 0 h 368"/>
                <a:gd name="T6" fmla="*/ 0 w 33"/>
                <a:gd name="T7" fmla="*/ 0 h 368"/>
                <a:gd name="T8" fmla="*/ 0 w 33"/>
                <a:gd name="T9" fmla="*/ 0 h 368"/>
                <a:gd name="T10" fmla="*/ 0 w 33"/>
                <a:gd name="T11" fmla="*/ 0 h 368"/>
                <a:gd name="T12" fmla="*/ 0 w 33"/>
                <a:gd name="T13" fmla="*/ 0 h 368"/>
                <a:gd name="T14" fmla="*/ 0 w 33"/>
                <a:gd name="T15" fmla="*/ 0 h 368"/>
                <a:gd name="T16" fmla="*/ 0 w 33"/>
                <a:gd name="T17" fmla="*/ 0 h 368"/>
                <a:gd name="T18" fmla="*/ 0 w 33"/>
                <a:gd name="T19" fmla="*/ 0 h 368"/>
                <a:gd name="T20" fmla="*/ 0 w 33"/>
                <a:gd name="T21" fmla="*/ 0 h 368"/>
                <a:gd name="T22" fmla="*/ 0 w 33"/>
                <a:gd name="T23" fmla="*/ 0 h 3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68"/>
                <a:gd name="T38" fmla="*/ 33 w 33"/>
                <a:gd name="T39" fmla="*/ 368 h 3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68">
                  <a:moveTo>
                    <a:pt x="0" y="368"/>
                  </a:moveTo>
                  <a:lnTo>
                    <a:pt x="0" y="69"/>
                  </a:lnTo>
                  <a:lnTo>
                    <a:pt x="2" y="46"/>
                  </a:lnTo>
                  <a:lnTo>
                    <a:pt x="4" y="25"/>
                  </a:lnTo>
                  <a:lnTo>
                    <a:pt x="11" y="10"/>
                  </a:lnTo>
                  <a:lnTo>
                    <a:pt x="17" y="0"/>
                  </a:lnTo>
                  <a:lnTo>
                    <a:pt x="23" y="10"/>
                  </a:lnTo>
                  <a:lnTo>
                    <a:pt x="29" y="25"/>
                  </a:lnTo>
                  <a:lnTo>
                    <a:pt x="32" y="46"/>
                  </a:lnTo>
                  <a:lnTo>
                    <a:pt x="33" y="69"/>
                  </a:lnTo>
                  <a:lnTo>
                    <a:pt x="33" y="360"/>
                  </a:lnTo>
                  <a:lnTo>
                    <a:pt x="0" y="368"/>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03" name="Freeform 97"/>
            <p:cNvSpPr>
              <a:spLocks/>
            </p:cNvSpPr>
            <p:nvPr/>
          </p:nvSpPr>
          <p:spPr bwMode="auto">
            <a:xfrm>
              <a:off x="4227" y="5789"/>
              <a:ext cx="10" cy="156"/>
            </a:xfrm>
            <a:custGeom>
              <a:avLst/>
              <a:gdLst>
                <a:gd name="T0" fmla="*/ 0 w 26"/>
                <a:gd name="T1" fmla="*/ 0 h 339"/>
                <a:gd name="T2" fmla="*/ 0 w 26"/>
                <a:gd name="T3" fmla="*/ 0 h 339"/>
                <a:gd name="T4" fmla="*/ 0 w 26"/>
                <a:gd name="T5" fmla="*/ 0 h 339"/>
                <a:gd name="T6" fmla="*/ 0 w 26"/>
                <a:gd name="T7" fmla="*/ 0 h 339"/>
                <a:gd name="T8" fmla="*/ 0 w 26"/>
                <a:gd name="T9" fmla="*/ 0 h 339"/>
                <a:gd name="T10" fmla="*/ 0 w 26"/>
                <a:gd name="T11" fmla="*/ 0 h 339"/>
                <a:gd name="T12" fmla="*/ 0 w 26"/>
                <a:gd name="T13" fmla="*/ 0 h 339"/>
                <a:gd name="T14" fmla="*/ 0 w 26"/>
                <a:gd name="T15" fmla="*/ 0 h 339"/>
                <a:gd name="T16" fmla="*/ 0 w 26"/>
                <a:gd name="T17" fmla="*/ 0 h 339"/>
                <a:gd name="T18" fmla="*/ 0 w 26"/>
                <a:gd name="T19" fmla="*/ 0 h 339"/>
                <a:gd name="T20" fmla="*/ 0 w 26"/>
                <a:gd name="T21" fmla="*/ 0 h 339"/>
                <a:gd name="T22" fmla="*/ 0 w 26"/>
                <a:gd name="T23" fmla="*/ 0 h 3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39"/>
                <a:gd name="T38" fmla="*/ 26 w 26"/>
                <a:gd name="T39" fmla="*/ 339 h 3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39">
                  <a:moveTo>
                    <a:pt x="0" y="339"/>
                  </a:moveTo>
                  <a:lnTo>
                    <a:pt x="0" y="62"/>
                  </a:lnTo>
                  <a:lnTo>
                    <a:pt x="1" y="41"/>
                  </a:lnTo>
                  <a:lnTo>
                    <a:pt x="5" y="23"/>
                  </a:lnTo>
                  <a:lnTo>
                    <a:pt x="8" y="9"/>
                  </a:lnTo>
                  <a:lnTo>
                    <a:pt x="14" y="0"/>
                  </a:lnTo>
                  <a:lnTo>
                    <a:pt x="18" y="9"/>
                  </a:lnTo>
                  <a:lnTo>
                    <a:pt x="22" y="23"/>
                  </a:lnTo>
                  <a:lnTo>
                    <a:pt x="24" y="41"/>
                  </a:lnTo>
                  <a:lnTo>
                    <a:pt x="26" y="62"/>
                  </a:lnTo>
                  <a:lnTo>
                    <a:pt x="26" y="334"/>
                  </a:lnTo>
                  <a:lnTo>
                    <a:pt x="0" y="339"/>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04" name="Freeform 98"/>
            <p:cNvSpPr>
              <a:spLocks/>
            </p:cNvSpPr>
            <p:nvPr/>
          </p:nvSpPr>
          <p:spPr bwMode="auto">
            <a:xfrm>
              <a:off x="3924" y="5776"/>
              <a:ext cx="32" cy="232"/>
            </a:xfrm>
            <a:custGeom>
              <a:avLst/>
              <a:gdLst>
                <a:gd name="T0" fmla="*/ 0 w 79"/>
                <a:gd name="T1" fmla="*/ 0 h 505"/>
                <a:gd name="T2" fmla="*/ 0 w 79"/>
                <a:gd name="T3" fmla="*/ 0 h 505"/>
                <a:gd name="T4" fmla="*/ 0 w 79"/>
                <a:gd name="T5" fmla="*/ 0 h 505"/>
                <a:gd name="T6" fmla="*/ 0 w 79"/>
                <a:gd name="T7" fmla="*/ 0 h 505"/>
                <a:gd name="T8" fmla="*/ 0 w 79"/>
                <a:gd name="T9" fmla="*/ 0 h 505"/>
                <a:gd name="T10" fmla="*/ 0 w 79"/>
                <a:gd name="T11" fmla="*/ 0 h 505"/>
                <a:gd name="T12" fmla="*/ 0 w 79"/>
                <a:gd name="T13" fmla="*/ 0 h 505"/>
                <a:gd name="T14" fmla="*/ 0 w 79"/>
                <a:gd name="T15" fmla="*/ 0 h 505"/>
                <a:gd name="T16" fmla="*/ 0 w 79"/>
                <a:gd name="T17" fmla="*/ 0 h 505"/>
                <a:gd name="T18" fmla="*/ 0 w 79"/>
                <a:gd name="T19" fmla="*/ 0 h 505"/>
                <a:gd name="T20" fmla="*/ 0 w 79"/>
                <a:gd name="T21" fmla="*/ 0 h 505"/>
                <a:gd name="T22" fmla="*/ 0 w 79"/>
                <a:gd name="T23" fmla="*/ 0 h 505"/>
                <a:gd name="T24" fmla="*/ 0 w 79"/>
                <a:gd name="T25" fmla="*/ 0 h 505"/>
                <a:gd name="T26" fmla="*/ 0 w 79"/>
                <a:gd name="T27" fmla="*/ 0 h 505"/>
                <a:gd name="T28" fmla="*/ 0 w 79"/>
                <a:gd name="T29" fmla="*/ 0 h 505"/>
                <a:gd name="T30" fmla="*/ 0 w 79"/>
                <a:gd name="T31" fmla="*/ 0 h 505"/>
                <a:gd name="T32" fmla="*/ 0 w 79"/>
                <a:gd name="T33" fmla="*/ 0 h 505"/>
                <a:gd name="T34" fmla="*/ 0 w 79"/>
                <a:gd name="T35" fmla="*/ 0 h 505"/>
                <a:gd name="T36" fmla="*/ 0 w 79"/>
                <a:gd name="T37" fmla="*/ 0 h 5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505"/>
                <a:gd name="T59" fmla="*/ 79 w 79"/>
                <a:gd name="T60" fmla="*/ 505 h 5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505">
                  <a:moveTo>
                    <a:pt x="79" y="505"/>
                  </a:moveTo>
                  <a:lnTo>
                    <a:pt x="0" y="496"/>
                  </a:lnTo>
                  <a:lnTo>
                    <a:pt x="0" y="75"/>
                  </a:lnTo>
                  <a:lnTo>
                    <a:pt x="1" y="51"/>
                  </a:lnTo>
                  <a:lnTo>
                    <a:pt x="4" y="38"/>
                  </a:lnTo>
                  <a:lnTo>
                    <a:pt x="8" y="27"/>
                  </a:lnTo>
                  <a:lnTo>
                    <a:pt x="14" y="17"/>
                  </a:lnTo>
                  <a:lnTo>
                    <a:pt x="20" y="8"/>
                  </a:lnTo>
                  <a:lnTo>
                    <a:pt x="29" y="3"/>
                  </a:lnTo>
                  <a:lnTo>
                    <a:pt x="38" y="0"/>
                  </a:lnTo>
                  <a:lnTo>
                    <a:pt x="48" y="2"/>
                  </a:lnTo>
                  <a:lnTo>
                    <a:pt x="40" y="7"/>
                  </a:lnTo>
                  <a:lnTo>
                    <a:pt x="34" y="13"/>
                  </a:lnTo>
                  <a:lnTo>
                    <a:pt x="25" y="32"/>
                  </a:lnTo>
                  <a:lnTo>
                    <a:pt x="20" y="52"/>
                  </a:lnTo>
                  <a:lnTo>
                    <a:pt x="19" y="73"/>
                  </a:lnTo>
                  <a:lnTo>
                    <a:pt x="19" y="492"/>
                  </a:lnTo>
                  <a:lnTo>
                    <a:pt x="79" y="499"/>
                  </a:lnTo>
                  <a:lnTo>
                    <a:pt x="79" y="505"/>
                  </a:lnTo>
                  <a:close/>
                </a:path>
              </a:pathLst>
            </a:custGeom>
            <a:solidFill>
              <a:srgbClr val="E0E0C1"/>
            </a:solidFill>
            <a:ln w="1588">
              <a:solidFill>
                <a:srgbClr val="000000"/>
              </a:solidFill>
              <a:prstDash val="solid"/>
              <a:round/>
              <a:headEnd/>
              <a:tailEnd/>
            </a:ln>
          </p:spPr>
          <p:txBody>
            <a:bodyPr/>
            <a:lstStyle/>
            <a:p>
              <a:endParaRPr lang="lv-LV" dirty="0"/>
            </a:p>
          </p:txBody>
        </p:sp>
        <p:sp>
          <p:nvSpPr>
            <p:cNvPr id="9305" name="Freeform 99"/>
            <p:cNvSpPr>
              <a:spLocks/>
            </p:cNvSpPr>
            <p:nvPr/>
          </p:nvSpPr>
          <p:spPr bwMode="auto">
            <a:xfrm>
              <a:off x="3794" y="5722"/>
              <a:ext cx="60" cy="292"/>
            </a:xfrm>
            <a:custGeom>
              <a:avLst/>
              <a:gdLst>
                <a:gd name="T0" fmla="*/ 0 w 148"/>
                <a:gd name="T1" fmla="*/ 0 h 633"/>
                <a:gd name="T2" fmla="*/ 0 w 148"/>
                <a:gd name="T3" fmla="*/ 0 h 633"/>
                <a:gd name="T4" fmla="*/ 0 w 148"/>
                <a:gd name="T5" fmla="*/ 0 h 633"/>
                <a:gd name="T6" fmla="*/ 0 w 148"/>
                <a:gd name="T7" fmla="*/ 0 h 633"/>
                <a:gd name="T8" fmla="*/ 0 w 148"/>
                <a:gd name="T9" fmla="*/ 0 h 633"/>
                <a:gd name="T10" fmla="*/ 0 w 148"/>
                <a:gd name="T11" fmla="*/ 0 h 633"/>
                <a:gd name="T12" fmla="*/ 0 w 148"/>
                <a:gd name="T13" fmla="*/ 0 h 633"/>
                <a:gd name="T14" fmla="*/ 0 w 148"/>
                <a:gd name="T15" fmla="*/ 0 h 633"/>
                <a:gd name="T16" fmla="*/ 0 w 148"/>
                <a:gd name="T17" fmla="*/ 0 h 633"/>
                <a:gd name="T18" fmla="*/ 0 w 148"/>
                <a:gd name="T19" fmla="*/ 0 h 633"/>
                <a:gd name="T20" fmla="*/ 0 w 148"/>
                <a:gd name="T21" fmla="*/ 0 h 633"/>
                <a:gd name="T22" fmla="*/ 0 w 148"/>
                <a:gd name="T23" fmla="*/ 0 h 633"/>
                <a:gd name="T24" fmla="*/ 0 w 148"/>
                <a:gd name="T25" fmla="*/ 0 h 633"/>
                <a:gd name="T26" fmla="*/ 0 w 148"/>
                <a:gd name="T27" fmla="*/ 0 h 633"/>
                <a:gd name="T28" fmla="*/ 0 w 148"/>
                <a:gd name="T29" fmla="*/ 0 h 633"/>
                <a:gd name="T30" fmla="*/ 0 w 148"/>
                <a:gd name="T31" fmla="*/ 0 h 633"/>
                <a:gd name="T32" fmla="*/ 0 w 148"/>
                <a:gd name="T33" fmla="*/ 0 h 633"/>
                <a:gd name="T34" fmla="*/ 0 w 148"/>
                <a:gd name="T35" fmla="*/ 0 h 633"/>
                <a:gd name="T36" fmla="*/ 0 w 148"/>
                <a:gd name="T37" fmla="*/ 0 h 633"/>
                <a:gd name="T38" fmla="*/ 0 w 148"/>
                <a:gd name="T39" fmla="*/ 0 h 633"/>
                <a:gd name="T40" fmla="*/ 0 w 148"/>
                <a:gd name="T41" fmla="*/ 0 h 633"/>
                <a:gd name="T42" fmla="*/ 0 w 148"/>
                <a:gd name="T43" fmla="*/ 0 h 633"/>
                <a:gd name="T44" fmla="*/ 0 w 148"/>
                <a:gd name="T45" fmla="*/ 0 h 6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633"/>
                <a:gd name="T71" fmla="*/ 148 w 148"/>
                <a:gd name="T72" fmla="*/ 633 h 6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633">
                  <a:moveTo>
                    <a:pt x="108" y="612"/>
                  </a:moveTo>
                  <a:lnTo>
                    <a:pt x="0" y="633"/>
                  </a:lnTo>
                  <a:lnTo>
                    <a:pt x="0" y="139"/>
                  </a:lnTo>
                  <a:lnTo>
                    <a:pt x="2" y="111"/>
                  </a:lnTo>
                  <a:lnTo>
                    <a:pt x="6" y="85"/>
                  </a:lnTo>
                  <a:lnTo>
                    <a:pt x="14" y="62"/>
                  </a:lnTo>
                  <a:lnTo>
                    <a:pt x="24" y="43"/>
                  </a:lnTo>
                  <a:lnTo>
                    <a:pt x="36" y="26"/>
                  </a:lnTo>
                  <a:lnTo>
                    <a:pt x="51" y="13"/>
                  </a:lnTo>
                  <a:lnTo>
                    <a:pt x="68" y="5"/>
                  </a:lnTo>
                  <a:lnTo>
                    <a:pt x="86" y="0"/>
                  </a:lnTo>
                  <a:lnTo>
                    <a:pt x="103" y="0"/>
                  </a:lnTo>
                  <a:lnTo>
                    <a:pt x="121" y="5"/>
                  </a:lnTo>
                  <a:lnTo>
                    <a:pt x="136" y="14"/>
                  </a:lnTo>
                  <a:lnTo>
                    <a:pt x="148" y="29"/>
                  </a:lnTo>
                  <a:lnTo>
                    <a:pt x="139" y="38"/>
                  </a:lnTo>
                  <a:lnTo>
                    <a:pt x="132" y="48"/>
                  </a:lnTo>
                  <a:lnTo>
                    <a:pt x="124" y="61"/>
                  </a:lnTo>
                  <a:lnTo>
                    <a:pt x="120" y="74"/>
                  </a:lnTo>
                  <a:lnTo>
                    <a:pt x="111" y="105"/>
                  </a:lnTo>
                  <a:lnTo>
                    <a:pt x="108" y="123"/>
                  </a:lnTo>
                  <a:lnTo>
                    <a:pt x="108" y="142"/>
                  </a:lnTo>
                  <a:lnTo>
                    <a:pt x="108" y="612"/>
                  </a:lnTo>
                  <a:close/>
                </a:path>
              </a:pathLst>
            </a:custGeom>
            <a:solidFill>
              <a:srgbClr val="E0E0C1"/>
            </a:solidFill>
            <a:ln w="1588">
              <a:solidFill>
                <a:srgbClr val="000000"/>
              </a:solidFill>
              <a:prstDash val="solid"/>
              <a:round/>
              <a:headEnd/>
              <a:tailEnd/>
            </a:ln>
          </p:spPr>
          <p:txBody>
            <a:bodyPr/>
            <a:lstStyle/>
            <a:p>
              <a:endParaRPr lang="lv-LV" dirty="0"/>
            </a:p>
          </p:txBody>
        </p:sp>
        <p:sp>
          <p:nvSpPr>
            <p:cNvPr id="9306" name="Freeform 100"/>
            <p:cNvSpPr>
              <a:spLocks/>
            </p:cNvSpPr>
            <p:nvPr/>
          </p:nvSpPr>
          <p:spPr bwMode="auto">
            <a:xfrm>
              <a:off x="3755" y="5792"/>
              <a:ext cx="20" cy="194"/>
            </a:xfrm>
            <a:custGeom>
              <a:avLst/>
              <a:gdLst>
                <a:gd name="T0" fmla="*/ 0 w 48"/>
                <a:gd name="T1" fmla="*/ 0 h 421"/>
                <a:gd name="T2" fmla="*/ 0 w 48"/>
                <a:gd name="T3" fmla="*/ 0 h 421"/>
                <a:gd name="T4" fmla="*/ 0 w 48"/>
                <a:gd name="T5" fmla="*/ 0 h 421"/>
                <a:gd name="T6" fmla="*/ 0 w 48"/>
                <a:gd name="T7" fmla="*/ 0 h 421"/>
                <a:gd name="T8" fmla="*/ 0 w 48"/>
                <a:gd name="T9" fmla="*/ 0 h 421"/>
                <a:gd name="T10" fmla="*/ 0 w 48"/>
                <a:gd name="T11" fmla="*/ 0 h 421"/>
                <a:gd name="T12" fmla="*/ 0 w 48"/>
                <a:gd name="T13" fmla="*/ 0 h 421"/>
                <a:gd name="T14" fmla="*/ 0 w 48"/>
                <a:gd name="T15" fmla="*/ 0 h 421"/>
                <a:gd name="T16" fmla="*/ 0 w 48"/>
                <a:gd name="T17" fmla="*/ 0 h 421"/>
                <a:gd name="T18" fmla="*/ 0 w 48"/>
                <a:gd name="T19" fmla="*/ 0 h 421"/>
                <a:gd name="T20" fmla="*/ 0 w 48"/>
                <a:gd name="T21" fmla="*/ 0 h 421"/>
                <a:gd name="T22" fmla="*/ 0 w 48"/>
                <a:gd name="T23" fmla="*/ 0 h 421"/>
                <a:gd name="T24" fmla="*/ 0 w 48"/>
                <a:gd name="T25" fmla="*/ 0 h 421"/>
                <a:gd name="T26" fmla="*/ 0 w 48"/>
                <a:gd name="T27" fmla="*/ 0 h 421"/>
                <a:gd name="T28" fmla="*/ 0 w 48"/>
                <a:gd name="T29" fmla="*/ 0 h 421"/>
                <a:gd name="T30" fmla="*/ 0 w 48"/>
                <a:gd name="T31" fmla="*/ 0 h 421"/>
                <a:gd name="T32" fmla="*/ 0 w 48"/>
                <a:gd name="T33" fmla="*/ 0 h 421"/>
                <a:gd name="T34" fmla="*/ 0 w 48"/>
                <a:gd name="T35" fmla="*/ 0 h 421"/>
                <a:gd name="T36" fmla="*/ 0 w 48"/>
                <a:gd name="T37" fmla="*/ 0 h 4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421"/>
                <a:gd name="T59" fmla="*/ 48 w 48"/>
                <a:gd name="T60" fmla="*/ 421 h 4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421">
                  <a:moveTo>
                    <a:pt x="48" y="421"/>
                  </a:moveTo>
                  <a:lnTo>
                    <a:pt x="0" y="416"/>
                  </a:lnTo>
                  <a:lnTo>
                    <a:pt x="0" y="62"/>
                  </a:lnTo>
                  <a:lnTo>
                    <a:pt x="1" y="41"/>
                  </a:lnTo>
                  <a:lnTo>
                    <a:pt x="6" y="22"/>
                  </a:lnTo>
                  <a:lnTo>
                    <a:pt x="11" y="13"/>
                  </a:lnTo>
                  <a:lnTo>
                    <a:pt x="16" y="6"/>
                  </a:lnTo>
                  <a:lnTo>
                    <a:pt x="23" y="2"/>
                  </a:lnTo>
                  <a:lnTo>
                    <a:pt x="32" y="0"/>
                  </a:lnTo>
                  <a:lnTo>
                    <a:pt x="36" y="0"/>
                  </a:lnTo>
                  <a:lnTo>
                    <a:pt x="40" y="2"/>
                  </a:lnTo>
                  <a:lnTo>
                    <a:pt x="34" y="6"/>
                  </a:lnTo>
                  <a:lnTo>
                    <a:pt x="30" y="12"/>
                  </a:lnTo>
                  <a:lnTo>
                    <a:pt x="23" y="28"/>
                  </a:lnTo>
                  <a:lnTo>
                    <a:pt x="20" y="45"/>
                  </a:lnTo>
                  <a:lnTo>
                    <a:pt x="19" y="61"/>
                  </a:lnTo>
                  <a:lnTo>
                    <a:pt x="19" y="414"/>
                  </a:lnTo>
                  <a:lnTo>
                    <a:pt x="48" y="417"/>
                  </a:lnTo>
                  <a:lnTo>
                    <a:pt x="48" y="421"/>
                  </a:lnTo>
                  <a:close/>
                </a:path>
              </a:pathLst>
            </a:custGeom>
            <a:solidFill>
              <a:srgbClr val="E0E0C1"/>
            </a:solidFill>
            <a:ln w="1588">
              <a:solidFill>
                <a:srgbClr val="000000"/>
              </a:solidFill>
              <a:prstDash val="solid"/>
              <a:round/>
              <a:headEnd/>
              <a:tailEnd/>
            </a:ln>
          </p:spPr>
          <p:txBody>
            <a:bodyPr/>
            <a:lstStyle/>
            <a:p>
              <a:endParaRPr lang="lv-LV" dirty="0"/>
            </a:p>
          </p:txBody>
        </p:sp>
        <p:sp>
          <p:nvSpPr>
            <p:cNvPr id="9307" name="Freeform 101"/>
            <p:cNvSpPr>
              <a:spLocks/>
            </p:cNvSpPr>
            <p:nvPr/>
          </p:nvSpPr>
          <p:spPr bwMode="auto">
            <a:xfrm>
              <a:off x="3811" y="5358"/>
              <a:ext cx="38" cy="162"/>
            </a:xfrm>
            <a:custGeom>
              <a:avLst/>
              <a:gdLst>
                <a:gd name="T0" fmla="*/ 0 w 95"/>
                <a:gd name="T1" fmla="*/ 0 h 351"/>
                <a:gd name="T2" fmla="*/ 0 w 95"/>
                <a:gd name="T3" fmla="*/ 0 h 351"/>
                <a:gd name="T4" fmla="*/ 0 w 95"/>
                <a:gd name="T5" fmla="*/ 0 h 351"/>
                <a:gd name="T6" fmla="*/ 0 w 95"/>
                <a:gd name="T7" fmla="*/ 0 h 351"/>
                <a:gd name="T8" fmla="*/ 0 w 95"/>
                <a:gd name="T9" fmla="*/ 0 h 351"/>
                <a:gd name="T10" fmla="*/ 0 w 95"/>
                <a:gd name="T11" fmla="*/ 0 h 351"/>
                <a:gd name="T12" fmla="*/ 0 w 95"/>
                <a:gd name="T13" fmla="*/ 0 h 351"/>
                <a:gd name="T14" fmla="*/ 0 w 95"/>
                <a:gd name="T15" fmla="*/ 0 h 351"/>
                <a:gd name="T16" fmla="*/ 0 w 95"/>
                <a:gd name="T17" fmla="*/ 0 h 351"/>
                <a:gd name="T18" fmla="*/ 0 w 95"/>
                <a:gd name="T19" fmla="*/ 0 h 351"/>
                <a:gd name="T20" fmla="*/ 0 w 95"/>
                <a:gd name="T21" fmla="*/ 0 h 351"/>
                <a:gd name="T22" fmla="*/ 0 w 95"/>
                <a:gd name="T23" fmla="*/ 0 h 351"/>
                <a:gd name="T24" fmla="*/ 0 w 95"/>
                <a:gd name="T25" fmla="*/ 0 h 351"/>
                <a:gd name="T26" fmla="*/ 0 w 95"/>
                <a:gd name="T27" fmla="*/ 0 h 351"/>
                <a:gd name="T28" fmla="*/ 0 w 95"/>
                <a:gd name="T29" fmla="*/ 0 h 351"/>
                <a:gd name="T30" fmla="*/ 0 w 95"/>
                <a:gd name="T31" fmla="*/ 0 h 351"/>
                <a:gd name="T32" fmla="*/ 0 w 95"/>
                <a:gd name="T33" fmla="*/ 0 h 351"/>
                <a:gd name="T34" fmla="*/ 0 w 95"/>
                <a:gd name="T35" fmla="*/ 0 h 351"/>
                <a:gd name="T36" fmla="*/ 0 w 95"/>
                <a:gd name="T37" fmla="*/ 0 h 351"/>
                <a:gd name="T38" fmla="*/ 0 w 95"/>
                <a:gd name="T39" fmla="*/ 0 h 351"/>
                <a:gd name="T40" fmla="*/ 0 w 95"/>
                <a:gd name="T41" fmla="*/ 0 h 351"/>
                <a:gd name="T42" fmla="*/ 0 w 95"/>
                <a:gd name="T43" fmla="*/ 0 h 351"/>
                <a:gd name="T44" fmla="*/ 0 w 95"/>
                <a:gd name="T45" fmla="*/ 0 h 351"/>
                <a:gd name="T46" fmla="*/ 0 w 95"/>
                <a:gd name="T47" fmla="*/ 0 h 351"/>
                <a:gd name="T48" fmla="*/ 0 w 95"/>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
                <a:gd name="T76" fmla="*/ 0 h 351"/>
                <a:gd name="T77" fmla="*/ 95 w 95"/>
                <a:gd name="T78" fmla="*/ 351 h 3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 h="351">
                  <a:moveTo>
                    <a:pt x="0" y="351"/>
                  </a:moveTo>
                  <a:lnTo>
                    <a:pt x="0" y="128"/>
                  </a:lnTo>
                  <a:lnTo>
                    <a:pt x="0" y="111"/>
                  </a:lnTo>
                  <a:lnTo>
                    <a:pt x="2" y="93"/>
                  </a:lnTo>
                  <a:lnTo>
                    <a:pt x="7" y="75"/>
                  </a:lnTo>
                  <a:lnTo>
                    <a:pt x="12" y="56"/>
                  </a:lnTo>
                  <a:lnTo>
                    <a:pt x="21" y="41"/>
                  </a:lnTo>
                  <a:lnTo>
                    <a:pt x="31" y="25"/>
                  </a:lnTo>
                  <a:lnTo>
                    <a:pt x="44" y="13"/>
                  </a:lnTo>
                  <a:lnTo>
                    <a:pt x="60" y="3"/>
                  </a:lnTo>
                  <a:lnTo>
                    <a:pt x="70" y="0"/>
                  </a:lnTo>
                  <a:lnTo>
                    <a:pt x="81" y="0"/>
                  </a:lnTo>
                  <a:lnTo>
                    <a:pt x="89" y="3"/>
                  </a:lnTo>
                  <a:lnTo>
                    <a:pt x="95" y="8"/>
                  </a:lnTo>
                  <a:lnTo>
                    <a:pt x="81" y="12"/>
                  </a:lnTo>
                  <a:lnTo>
                    <a:pt x="64" y="22"/>
                  </a:lnTo>
                  <a:lnTo>
                    <a:pt x="52" y="33"/>
                  </a:lnTo>
                  <a:lnTo>
                    <a:pt x="41" y="48"/>
                  </a:lnTo>
                  <a:lnTo>
                    <a:pt x="33" y="64"/>
                  </a:lnTo>
                  <a:lnTo>
                    <a:pt x="27" y="81"/>
                  </a:lnTo>
                  <a:lnTo>
                    <a:pt x="23" y="101"/>
                  </a:lnTo>
                  <a:lnTo>
                    <a:pt x="21" y="119"/>
                  </a:lnTo>
                  <a:lnTo>
                    <a:pt x="20" y="137"/>
                  </a:lnTo>
                  <a:lnTo>
                    <a:pt x="20" y="344"/>
                  </a:lnTo>
                  <a:lnTo>
                    <a:pt x="0" y="351"/>
                  </a:lnTo>
                  <a:close/>
                </a:path>
              </a:pathLst>
            </a:custGeom>
            <a:noFill/>
            <a:ln w="1588">
              <a:solidFill>
                <a:srgbClr val="000000"/>
              </a:solidFill>
              <a:prstDash val="solid"/>
              <a:round/>
              <a:headEnd/>
              <a:tailEnd/>
            </a:ln>
          </p:spPr>
          <p:txBody>
            <a:bodyPr/>
            <a:lstStyle/>
            <a:p>
              <a:endParaRPr lang="lv-LV" dirty="0"/>
            </a:p>
          </p:txBody>
        </p:sp>
        <p:sp>
          <p:nvSpPr>
            <p:cNvPr id="9308" name="Freeform 102"/>
            <p:cNvSpPr>
              <a:spLocks/>
            </p:cNvSpPr>
            <p:nvPr/>
          </p:nvSpPr>
          <p:spPr bwMode="auto">
            <a:xfrm>
              <a:off x="3829" y="5397"/>
              <a:ext cx="31" cy="105"/>
            </a:xfrm>
            <a:custGeom>
              <a:avLst/>
              <a:gdLst>
                <a:gd name="T0" fmla="*/ 0 w 75"/>
                <a:gd name="T1" fmla="*/ 0 h 228"/>
                <a:gd name="T2" fmla="*/ 0 w 75"/>
                <a:gd name="T3" fmla="*/ 0 h 228"/>
                <a:gd name="T4" fmla="*/ 0 w 75"/>
                <a:gd name="T5" fmla="*/ 0 h 228"/>
                <a:gd name="T6" fmla="*/ 0 w 75"/>
                <a:gd name="T7" fmla="*/ 0 h 228"/>
                <a:gd name="T8" fmla="*/ 0 w 75"/>
                <a:gd name="T9" fmla="*/ 0 h 228"/>
                <a:gd name="T10" fmla="*/ 0 w 75"/>
                <a:gd name="T11" fmla="*/ 0 h 228"/>
                <a:gd name="T12" fmla="*/ 0 w 75"/>
                <a:gd name="T13" fmla="*/ 0 h 228"/>
                <a:gd name="T14" fmla="*/ 0 w 75"/>
                <a:gd name="T15" fmla="*/ 0 h 228"/>
                <a:gd name="T16" fmla="*/ 0 w 75"/>
                <a:gd name="T17" fmla="*/ 0 h 228"/>
                <a:gd name="T18" fmla="*/ 0 w 75"/>
                <a:gd name="T19" fmla="*/ 0 h 228"/>
                <a:gd name="T20" fmla="*/ 0 w 75"/>
                <a:gd name="T21" fmla="*/ 0 h 228"/>
                <a:gd name="T22" fmla="*/ 0 w 75"/>
                <a:gd name="T23" fmla="*/ 0 h 228"/>
                <a:gd name="T24" fmla="*/ 0 w 75"/>
                <a:gd name="T25" fmla="*/ 0 h 228"/>
                <a:gd name="T26" fmla="*/ 0 w 75"/>
                <a:gd name="T27" fmla="*/ 0 h 228"/>
                <a:gd name="T28" fmla="*/ 0 w 75"/>
                <a:gd name="T29" fmla="*/ 0 h 228"/>
                <a:gd name="T30" fmla="*/ 0 w 75"/>
                <a:gd name="T31" fmla="*/ 0 h 228"/>
                <a:gd name="T32" fmla="*/ 0 w 75"/>
                <a:gd name="T33" fmla="*/ 0 h 228"/>
                <a:gd name="T34" fmla="*/ 0 w 75"/>
                <a:gd name="T35" fmla="*/ 0 h 228"/>
                <a:gd name="T36" fmla="*/ 0 w 75"/>
                <a:gd name="T37" fmla="*/ 0 h 228"/>
                <a:gd name="T38" fmla="*/ 0 w 75"/>
                <a:gd name="T39" fmla="*/ 0 h 2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228"/>
                <a:gd name="T62" fmla="*/ 75 w 75"/>
                <a:gd name="T63" fmla="*/ 228 h 2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228">
                  <a:moveTo>
                    <a:pt x="70" y="228"/>
                  </a:moveTo>
                  <a:lnTo>
                    <a:pt x="70" y="117"/>
                  </a:lnTo>
                  <a:lnTo>
                    <a:pt x="67" y="87"/>
                  </a:lnTo>
                  <a:lnTo>
                    <a:pt x="64" y="71"/>
                  </a:lnTo>
                  <a:lnTo>
                    <a:pt x="58" y="55"/>
                  </a:lnTo>
                  <a:lnTo>
                    <a:pt x="50" y="39"/>
                  </a:lnTo>
                  <a:lnTo>
                    <a:pt x="41" y="26"/>
                  </a:lnTo>
                  <a:lnTo>
                    <a:pt x="29" y="16"/>
                  </a:lnTo>
                  <a:lnTo>
                    <a:pt x="15" y="7"/>
                  </a:lnTo>
                  <a:lnTo>
                    <a:pt x="7" y="5"/>
                  </a:lnTo>
                  <a:lnTo>
                    <a:pt x="0" y="5"/>
                  </a:lnTo>
                  <a:lnTo>
                    <a:pt x="12" y="0"/>
                  </a:lnTo>
                  <a:lnTo>
                    <a:pt x="27" y="3"/>
                  </a:lnTo>
                  <a:lnTo>
                    <a:pt x="36" y="8"/>
                  </a:lnTo>
                  <a:lnTo>
                    <a:pt x="45" y="14"/>
                  </a:lnTo>
                  <a:lnTo>
                    <a:pt x="58" y="29"/>
                  </a:lnTo>
                  <a:lnTo>
                    <a:pt x="69" y="48"/>
                  </a:lnTo>
                  <a:lnTo>
                    <a:pt x="75" y="69"/>
                  </a:lnTo>
                  <a:lnTo>
                    <a:pt x="75" y="227"/>
                  </a:lnTo>
                  <a:lnTo>
                    <a:pt x="70" y="228"/>
                  </a:lnTo>
                  <a:close/>
                </a:path>
              </a:pathLst>
            </a:custGeom>
            <a:solidFill>
              <a:srgbClr val="E0E0C1"/>
            </a:solidFill>
            <a:ln w="1588">
              <a:solidFill>
                <a:srgbClr val="000000"/>
              </a:solidFill>
              <a:prstDash val="solid"/>
              <a:round/>
              <a:headEnd/>
              <a:tailEnd/>
            </a:ln>
          </p:spPr>
          <p:txBody>
            <a:bodyPr/>
            <a:lstStyle/>
            <a:p>
              <a:endParaRPr lang="lv-LV" dirty="0"/>
            </a:p>
          </p:txBody>
        </p:sp>
        <p:sp>
          <p:nvSpPr>
            <p:cNvPr id="9309" name="Freeform 103"/>
            <p:cNvSpPr>
              <a:spLocks/>
            </p:cNvSpPr>
            <p:nvPr/>
          </p:nvSpPr>
          <p:spPr bwMode="auto">
            <a:xfrm>
              <a:off x="3885" y="5492"/>
              <a:ext cx="89" cy="534"/>
            </a:xfrm>
            <a:custGeom>
              <a:avLst/>
              <a:gdLst>
                <a:gd name="T0" fmla="*/ 0 w 222"/>
                <a:gd name="T1" fmla="*/ 0 h 1162"/>
                <a:gd name="T2" fmla="*/ 0 w 222"/>
                <a:gd name="T3" fmla="*/ 0 h 1162"/>
                <a:gd name="T4" fmla="*/ 0 w 222"/>
                <a:gd name="T5" fmla="*/ 0 h 1162"/>
                <a:gd name="T6" fmla="*/ 0 w 222"/>
                <a:gd name="T7" fmla="*/ 0 h 1162"/>
                <a:gd name="T8" fmla="*/ 0 w 222"/>
                <a:gd name="T9" fmla="*/ 0 h 1162"/>
                <a:gd name="T10" fmla="*/ 0 w 222"/>
                <a:gd name="T11" fmla="*/ 0 h 1162"/>
                <a:gd name="T12" fmla="*/ 0 w 222"/>
                <a:gd name="T13" fmla="*/ 0 h 1162"/>
                <a:gd name="T14" fmla="*/ 0 w 222"/>
                <a:gd name="T15" fmla="*/ 0 h 1162"/>
                <a:gd name="T16" fmla="*/ 0 w 222"/>
                <a:gd name="T17" fmla="*/ 0 h 1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2"/>
                <a:gd name="T28" fmla="*/ 0 h 1162"/>
                <a:gd name="T29" fmla="*/ 222 w 222"/>
                <a:gd name="T30" fmla="*/ 1162 h 11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2" h="1162">
                  <a:moveTo>
                    <a:pt x="0" y="0"/>
                  </a:moveTo>
                  <a:lnTo>
                    <a:pt x="222" y="75"/>
                  </a:lnTo>
                  <a:lnTo>
                    <a:pt x="222" y="325"/>
                  </a:lnTo>
                  <a:lnTo>
                    <a:pt x="18" y="284"/>
                  </a:lnTo>
                  <a:lnTo>
                    <a:pt x="18" y="310"/>
                  </a:lnTo>
                  <a:lnTo>
                    <a:pt x="48" y="339"/>
                  </a:lnTo>
                  <a:lnTo>
                    <a:pt x="48" y="1152"/>
                  </a:lnTo>
                  <a:lnTo>
                    <a:pt x="0" y="1162"/>
                  </a:lnTo>
                  <a:lnTo>
                    <a:pt x="0" y="0"/>
                  </a:lnTo>
                  <a:close/>
                </a:path>
              </a:pathLst>
            </a:custGeom>
            <a:solidFill>
              <a:srgbClr val="E0E0C1"/>
            </a:solidFill>
            <a:ln w="1588">
              <a:solidFill>
                <a:srgbClr val="000000"/>
              </a:solidFill>
              <a:prstDash val="solid"/>
              <a:round/>
              <a:headEnd/>
              <a:tailEnd/>
            </a:ln>
          </p:spPr>
          <p:txBody>
            <a:bodyPr/>
            <a:lstStyle/>
            <a:p>
              <a:endParaRPr lang="lv-LV" dirty="0"/>
            </a:p>
          </p:txBody>
        </p:sp>
        <p:sp>
          <p:nvSpPr>
            <p:cNvPr id="9310" name="Line 104"/>
            <p:cNvSpPr>
              <a:spLocks noChangeShapeType="1"/>
            </p:cNvSpPr>
            <p:nvPr/>
          </p:nvSpPr>
          <p:spPr bwMode="auto">
            <a:xfrm flipV="1">
              <a:off x="3755" y="5982"/>
              <a:ext cx="8" cy="1"/>
            </a:xfrm>
            <a:prstGeom prst="line">
              <a:avLst/>
            </a:prstGeom>
            <a:noFill/>
            <a:ln w="1588">
              <a:solidFill>
                <a:srgbClr val="000000"/>
              </a:solidFill>
              <a:round/>
              <a:headEnd/>
              <a:tailEnd/>
            </a:ln>
          </p:spPr>
          <p:txBody>
            <a:bodyPr/>
            <a:lstStyle/>
            <a:p>
              <a:endParaRPr lang="lv-LV" dirty="0"/>
            </a:p>
          </p:txBody>
        </p:sp>
        <p:sp>
          <p:nvSpPr>
            <p:cNvPr id="9311" name="Line 105"/>
            <p:cNvSpPr>
              <a:spLocks noChangeShapeType="1"/>
            </p:cNvSpPr>
            <p:nvPr/>
          </p:nvSpPr>
          <p:spPr bwMode="auto">
            <a:xfrm flipV="1">
              <a:off x="3924" y="6002"/>
              <a:ext cx="8" cy="2"/>
            </a:xfrm>
            <a:prstGeom prst="line">
              <a:avLst/>
            </a:prstGeom>
            <a:noFill/>
            <a:ln w="1588">
              <a:solidFill>
                <a:srgbClr val="000000"/>
              </a:solidFill>
              <a:round/>
              <a:headEnd/>
              <a:tailEnd/>
            </a:ln>
          </p:spPr>
          <p:txBody>
            <a:bodyPr/>
            <a:lstStyle/>
            <a:p>
              <a:endParaRPr lang="lv-LV" dirty="0"/>
            </a:p>
          </p:txBody>
        </p:sp>
        <p:sp>
          <p:nvSpPr>
            <p:cNvPr id="9312" name="Freeform 106"/>
            <p:cNvSpPr>
              <a:spLocks/>
            </p:cNvSpPr>
            <p:nvPr/>
          </p:nvSpPr>
          <p:spPr bwMode="auto">
            <a:xfrm>
              <a:off x="4012" y="5993"/>
              <a:ext cx="37" cy="10"/>
            </a:xfrm>
            <a:custGeom>
              <a:avLst/>
              <a:gdLst>
                <a:gd name="T0" fmla="*/ 0 w 92"/>
                <a:gd name="T1" fmla="*/ 0 h 23"/>
                <a:gd name="T2" fmla="*/ 0 w 92"/>
                <a:gd name="T3" fmla="*/ 0 h 23"/>
                <a:gd name="T4" fmla="*/ 0 w 92"/>
                <a:gd name="T5" fmla="*/ 0 h 23"/>
                <a:gd name="T6" fmla="*/ 0 w 92"/>
                <a:gd name="T7" fmla="*/ 0 h 23"/>
                <a:gd name="T8" fmla="*/ 0 60000 65536"/>
                <a:gd name="T9" fmla="*/ 0 60000 65536"/>
                <a:gd name="T10" fmla="*/ 0 60000 65536"/>
                <a:gd name="T11" fmla="*/ 0 60000 65536"/>
                <a:gd name="T12" fmla="*/ 0 w 92"/>
                <a:gd name="T13" fmla="*/ 0 h 23"/>
                <a:gd name="T14" fmla="*/ 92 w 92"/>
                <a:gd name="T15" fmla="*/ 23 h 23"/>
              </a:gdLst>
              <a:ahLst/>
              <a:cxnLst>
                <a:cxn ang="T8">
                  <a:pos x="T0" y="T1"/>
                </a:cxn>
                <a:cxn ang="T9">
                  <a:pos x="T2" y="T3"/>
                </a:cxn>
                <a:cxn ang="T10">
                  <a:pos x="T4" y="T5"/>
                </a:cxn>
                <a:cxn ang="T11">
                  <a:pos x="T6" y="T7"/>
                </a:cxn>
              </a:cxnLst>
              <a:rect l="T12" t="T13" r="T14" b="T15"/>
              <a:pathLst>
                <a:path w="92" h="23">
                  <a:moveTo>
                    <a:pt x="0" y="17"/>
                  </a:moveTo>
                  <a:lnTo>
                    <a:pt x="0" y="23"/>
                  </a:lnTo>
                  <a:lnTo>
                    <a:pt x="92" y="2"/>
                  </a:lnTo>
                  <a:lnTo>
                    <a:pt x="74" y="0"/>
                  </a:lnTo>
                </a:path>
              </a:pathLst>
            </a:custGeom>
            <a:noFill/>
            <a:ln w="1588">
              <a:solidFill>
                <a:srgbClr val="000000"/>
              </a:solidFill>
              <a:prstDash val="solid"/>
              <a:round/>
              <a:headEnd/>
              <a:tailEnd/>
            </a:ln>
          </p:spPr>
          <p:txBody>
            <a:bodyPr/>
            <a:lstStyle/>
            <a:p>
              <a:endParaRPr lang="lv-LV" dirty="0"/>
            </a:p>
          </p:txBody>
        </p:sp>
        <p:sp>
          <p:nvSpPr>
            <p:cNvPr id="9313" name="Freeform 107"/>
            <p:cNvSpPr>
              <a:spLocks/>
            </p:cNvSpPr>
            <p:nvPr/>
          </p:nvSpPr>
          <p:spPr bwMode="auto">
            <a:xfrm>
              <a:off x="4026" y="5774"/>
              <a:ext cx="23" cy="220"/>
            </a:xfrm>
            <a:custGeom>
              <a:avLst/>
              <a:gdLst>
                <a:gd name="T0" fmla="*/ 0 w 57"/>
                <a:gd name="T1" fmla="*/ 0 h 477"/>
                <a:gd name="T2" fmla="*/ 0 w 57"/>
                <a:gd name="T3" fmla="*/ 0 h 477"/>
                <a:gd name="T4" fmla="*/ 0 w 57"/>
                <a:gd name="T5" fmla="*/ 0 h 477"/>
                <a:gd name="T6" fmla="*/ 0 w 57"/>
                <a:gd name="T7" fmla="*/ 0 h 477"/>
                <a:gd name="T8" fmla="*/ 0 w 57"/>
                <a:gd name="T9" fmla="*/ 0 h 477"/>
                <a:gd name="T10" fmla="*/ 0 w 57"/>
                <a:gd name="T11" fmla="*/ 0 h 477"/>
                <a:gd name="T12" fmla="*/ 0 w 57"/>
                <a:gd name="T13" fmla="*/ 0 h 477"/>
                <a:gd name="T14" fmla="*/ 0 w 57"/>
                <a:gd name="T15" fmla="*/ 0 h 477"/>
                <a:gd name="T16" fmla="*/ 0 w 57"/>
                <a:gd name="T17" fmla="*/ 0 h 477"/>
                <a:gd name="T18" fmla="*/ 0 w 57"/>
                <a:gd name="T19" fmla="*/ 0 h 477"/>
                <a:gd name="T20" fmla="*/ 0 w 57"/>
                <a:gd name="T21" fmla="*/ 0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77"/>
                <a:gd name="T35" fmla="*/ 57 w 57"/>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77">
                  <a:moveTo>
                    <a:pt x="57" y="477"/>
                  </a:moveTo>
                  <a:lnTo>
                    <a:pt x="57" y="96"/>
                  </a:lnTo>
                  <a:lnTo>
                    <a:pt x="56" y="76"/>
                  </a:lnTo>
                  <a:lnTo>
                    <a:pt x="55" y="57"/>
                  </a:lnTo>
                  <a:lnTo>
                    <a:pt x="51" y="40"/>
                  </a:lnTo>
                  <a:lnTo>
                    <a:pt x="45" y="27"/>
                  </a:lnTo>
                  <a:lnTo>
                    <a:pt x="38" y="16"/>
                  </a:lnTo>
                  <a:lnTo>
                    <a:pt x="31" y="8"/>
                  </a:lnTo>
                  <a:lnTo>
                    <a:pt x="21" y="3"/>
                  </a:lnTo>
                  <a:lnTo>
                    <a:pt x="10" y="0"/>
                  </a:lnTo>
                  <a:lnTo>
                    <a:pt x="0" y="1"/>
                  </a:lnTo>
                </a:path>
              </a:pathLst>
            </a:custGeom>
            <a:noFill/>
            <a:ln w="1588">
              <a:solidFill>
                <a:srgbClr val="000000"/>
              </a:solidFill>
              <a:prstDash val="solid"/>
              <a:round/>
              <a:headEnd/>
              <a:tailEnd/>
            </a:ln>
          </p:spPr>
          <p:txBody>
            <a:bodyPr/>
            <a:lstStyle/>
            <a:p>
              <a:endParaRPr lang="lv-LV" dirty="0"/>
            </a:p>
          </p:txBody>
        </p:sp>
        <p:sp>
          <p:nvSpPr>
            <p:cNvPr id="9314" name="Freeform 108"/>
            <p:cNvSpPr>
              <a:spLocks/>
            </p:cNvSpPr>
            <p:nvPr/>
          </p:nvSpPr>
          <p:spPr bwMode="auto">
            <a:xfrm>
              <a:off x="4081" y="5778"/>
              <a:ext cx="33" cy="207"/>
            </a:xfrm>
            <a:custGeom>
              <a:avLst/>
              <a:gdLst>
                <a:gd name="T0" fmla="*/ 0 w 81"/>
                <a:gd name="T1" fmla="*/ 0 h 450"/>
                <a:gd name="T2" fmla="*/ 0 w 81"/>
                <a:gd name="T3" fmla="*/ 0 h 450"/>
                <a:gd name="T4" fmla="*/ 0 w 81"/>
                <a:gd name="T5" fmla="*/ 0 h 450"/>
                <a:gd name="T6" fmla="*/ 0 w 81"/>
                <a:gd name="T7" fmla="*/ 0 h 450"/>
                <a:gd name="T8" fmla="*/ 0 w 81"/>
                <a:gd name="T9" fmla="*/ 0 h 450"/>
                <a:gd name="T10" fmla="*/ 0 w 81"/>
                <a:gd name="T11" fmla="*/ 0 h 450"/>
                <a:gd name="T12" fmla="*/ 0 w 81"/>
                <a:gd name="T13" fmla="*/ 0 h 450"/>
                <a:gd name="T14" fmla="*/ 0 w 81"/>
                <a:gd name="T15" fmla="*/ 0 h 450"/>
                <a:gd name="T16" fmla="*/ 0 w 81"/>
                <a:gd name="T17" fmla="*/ 0 h 450"/>
                <a:gd name="T18" fmla="*/ 0 w 81"/>
                <a:gd name="T19" fmla="*/ 0 h 450"/>
                <a:gd name="T20" fmla="*/ 0 w 81"/>
                <a:gd name="T21" fmla="*/ 0 h 450"/>
                <a:gd name="T22" fmla="*/ 0 w 81"/>
                <a:gd name="T23" fmla="*/ 0 h 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
                <a:gd name="T37" fmla="*/ 0 h 450"/>
                <a:gd name="T38" fmla="*/ 81 w 81"/>
                <a:gd name="T39" fmla="*/ 450 h 4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 h="450">
                  <a:moveTo>
                    <a:pt x="31" y="2"/>
                  </a:moveTo>
                  <a:lnTo>
                    <a:pt x="41" y="0"/>
                  </a:lnTo>
                  <a:lnTo>
                    <a:pt x="50" y="2"/>
                  </a:lnTo>
                  <a:lnTo>
                    <a:pt x="58" y="7"/>
                  </a:lnTo>
                  <a:lnTo>
                    <a:pt x="65" y="15"/>
                  </a:lnTo>
                  <a:lnTo>
                    <a:pt x="71" y="25"/>
                  </a:lnTo>
                  <a:lnTo>
                    <a:pt x="74" y="37"/>
                  </a:lnTo>
                  <a:lnTo>
                    <a:pt x="78" y="52"/>
                  </a:lnTo>
                  <a:lnTo>
                    <a:pt x="81" y="88"/>
                  </a:lnTo>
                  <a:lnTo>
                    <a:pt x="81" y="432"/>
                  </a:lnTo>
                  <a:lnTo>
                    <a:pt x="0" y="450"/>
                  </a:lnTo>
                  <a:lnTo>
                    <a:pt x="0" y="444"/>
                  </a:lnTo>
                </a:path>
              </a:pathLst>
            </a:custGeom>
            <a:noFill/>
            <a:ln w="1588">
              <a:solidFill>
                <a:srgbClr val="000000"/>
              </a:solidFill>
              <a:prstDash val="solid"/>
              <a:round/>
              <a:headEnd/>
              <a:tailEnd/>
            </a:ln>
          </p:spPr>
          <p:txBody>
            <a:bodyPr/>
            <a:lstStyle/>
            <a:p>
              <a:endParaRPr lang="lv-LV" dirty="0"/>
            </a:p>
          </p:txBody>
        </p:sp>
        <p:sp>
          <p:nvSpPr>
            <p:cNvPr id="9315" name="Line 109"/>
            <p:cNvSpPr>
              <a:spLocks noChangeShapeType="1"/>
            </p:cNvSpPr>
            <p:nvPr/>
          </p:nvSpPr>
          <p:spPr bwMode="auto">
            <a:xfrm>
              <a:off x="4107" y="5976"/>
              <a:ext cx="7" cy="1"/>
            </a:xfrm>
            <a:prstGeom prst="line">
              <a:avLst/>
            </a:prstGeom>
            <a:noFill/>
            <a:ln w="1588">
              <a:solidFill>
                <a:srgbClr val="000000"/>
              </a:solidFill>
              <a:round/>
              <a:headEnd/>
              <a:tailEnd/>
            </a:ln>
          </p:spPr>
          <p:txBody>
            <a:bodyPr/>
            <a:lstStyle/>
            <a:p>
              <a:endParaRPr lang="lv-LV" dirty="0"/>
            </a:p>
          </p:txBody>
        </p:sp>
        <p:sp>
          <p:nvSpPr>
            <p:cNvPr id="9316" name="Freeform 110"/>
            <p:cNvSpPr>
              <a:spLocks/>
            </p:cNvSpPr>
            <p:nvPr/>
          </p:nvSpPr>
          <p:spPr bwMode="auto">
            <a:xfrm>
              <a:off x="4141" y="5963"/>
              <a:ext cx="26" cy="7"/>
            </a:xfrm>
            <a:custGeom>
              <a:avLst/>
              <a:gdLst>
                <a:gd name="T0" fmla="*/ 0 w 64"/>
                <a:gd name="T1" fmla="*/ 0 h 16"/>
                <a:gd name="T2" fmla="*/ 0 w 64"/>
                <a:gd name="T3" fmla="*/ 0 h 16"/>
                <a:gd name="T4" fmla="*/ 0 w 64"/>
                <a:gd name="T5" fmla="*/ 0 h 16"/>
                <a:gd name="T6" fmla="*/ 0 w 64"/>
                <a:gd name="T7" fmla="*/ 0 h 16"/>
                <a:gd name="T8" fmla="*/ 0 60000 65536"/>
                <a:gd name="T9" fmla="*/ 0 60000 65536"/>
                <a:gd name="T10" fmla="*/ 0 60000 65536"/>
                <a:gd name="T11" fmla="*/ 0 60000 65536"/>
                <a:gd name="T12" fmla="*/ 0 w 64"/>
                <a:gd name="T13" fmla="*/ 0 h 16"/>
                <a:gd name="T14" fmla="*/ 64 w 64"/>
                <a:gd name="T15" fmla="*/ 16 h 16"/>
              </a:gdLst>
              <a:ahLst/>
              <a:cxnLst>
                <a:cxn ang="T8">
                  <a:pos x="T0" y="T1"/>
                </a:cxn>
                <a:cxn ang="T9">
                  <a:pos x="T2" y="T3"/>
                </a:cxn>
                <a:cxn ang="T10">
                  <a:pos x="T4" y="T5"/>
                </a:cxn>
                <a:cxn ang="T11">
                  <a:pos x="T6" y="T7"/>
                </a:cxn>
              </a:cxnLst>
              <a:rect l="T12" t="T13" r="T14" b="T15"/>
              <a:pathLst>
                <a:path w="64" h="16">
                  <a:moveTo>
                    <a:pt x="0" y="10"/>
                  </a:moveTo>
                  <a:lnTo>
                    <a:pt x="0" y="16"/>
                  </a:lnTo>
                  <a:lnTo>
                    <a:pt x="64" y="1"/>
                  </a:lnTo>
                  <a:lnTo>
                    <a:pt x="48" y="0"/>
                  </a:lnTo>
                </a:path>
              </a:pathLst>
            </a:custGeom>
            <a:noFill/>
            <a:ln w="1588">
              <a:solidFill>
                <a:srgbClr val="000000"/>
              </a:solidFill>
              <a:prstDash val="solid"/>
              <a:round/>
              <a:headEnd/>
              <a:tailEnd/>
            </a:ln>
          </p:spPr>
          <p:txBody>
            <a:bodyPr/>
            <a:lstStyle/>
            <a:p>
              <a:endParaRPr lang="lv-LV" dirty="0"/>
            </a:p>
          </p:txBody>
        </p:sp>
        <p:sp>
          <p:nvSpPr>
            <p:cNvPr id="9317" name="Freeform 111"/>
            <p:cNvSpPr>
              <a:spLocks/>
            </p:cNvSpPr>
            <p:nvPr/>
          </p:nvSpPr>
          <p:spPr bwMode="auto">
            <a:xfrm>
              <a:off x="4151" y="5781"/>
              <a:ext cx="16" cy="182"/>
            </a:xfrm>
            <a:custGeom>
              <a:avLst/>
              <a:gdLst>
                <a:gd name="T0" fmla="*/ 0 w 40"/>
                <a:gd name="T1" fmla="*/ 0 h 395"/>
                <a:gd name="T2" fmla="*/ 0 w 40"/>
                <a:gd name="T3" fmla="*/ 0 h 395"/>
                <a:gd name="T4" fmla="*/ 0 w 40"/>
                <a:gd name="T5" fmla="*/ 0 h 395"/>
                <a:gd name="T6" fmla="*/ 0 w 40"/>
                <a:gd name="T7" fmla="*/ 0 h 395"/>
                <a:gd name="T8" fmla="*/ 0 w 40"/>
                <a:gd name="T9" fmla="*/ 0 h 395"/>
                <a:gd name="T10" fmla="*/ 0 w 40"/>
                <a:gd name="T11" fmla="*/ 0 h 395"/>
                <a:gd name="T12" fmla="*/ 0 w 40"/>
                <a:gd name="T13" fmla="*/ 0 h 395"/>
                <a:gd name="T14" fmla="*/ 0 w 40"/>
                <a:gd name="T15" fmla="*/ 0 h 395"/>
                <a:gd name="T16" fmla="*/ 0 w 40"/>
                <a:gd name="T17" fmla="*/ 0 h 395"/>
                <a:gd name="T18" fmla="*/ 0 w 40"/>
                <a:gd name="T19" fmla="*/ 0 h 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95"/>
                <a:gd name="T32" fmla="*/ 40 w 40"/>
                <a:gd name="T33" fmla="*/ 395 h 3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95">
                  <a:moveTo>
                    <a:pt x="40" y="395"/>
                  </a:moveTo>
                  <a:lnTo>
                    <a:pt x="40" y="79"/>
                  </a:lnTo>
                  <a:lnTo>
                    <a:pt x="38" y="47"/>
                  </a:lnTo>
                  <a:lnTo>
                    <a:pt x="31" y="23"/>
                  </a:lnTo>
                  <a:lnTo>
                    <a:pt x="27" y="14"/>
                  </a:lnTo>
                  <a:lnTo>
                    <a:pt x="22" y="6"/>
                  </a:lnTo>
                  <a:lnTo>
                    <a:pt x="15" y="2"/>
                  </a:lnTo>
                  <a:lnTo>
                    <a:pt x="8" y="0"/>
                  </a:lnTo>
                  <a:lnTo>
                    <a:pt x="4" y="1"/>
                  </a:lnTo>
                  <a:lnTo>
                    <a:pt x="0" y="3"/>
                  </a:lnTo>
                </a:path>
              </a:pathLst>
            </a:custGeom>
            <a:noFill/>
            <a:ln w="1588">
              <a:solidFill>
                <a:srgbClr val="000000"/>
              </a:solidFill>
              <a:prstDash val="solid"/>
              <a:round/>
              <a:headEnd/>
              <a:tailEnd/>
            </a:ln>
          </p:spPr>
          <p:txBody>
            <a:bodyPr/>
            <a:lstStyle/>
            <a:p>
              <a:endParaRPr lang="lv-LV" dirty="0"/>
            </a:p>
          </p:txBody>
        </p:sp>
        <p:sp>
          <p:nvSpPr>
            <p:cNvPr id="9318" name="Freeform 112"/>
            <p:cNvSpPr>
              <a:spLocks/>
            </p:cNvSpPr>
            <p:nvPr/>
          </p:nvSpPr>
          <p:spPr bwMode="auto">
            <a:xfrm>
              <a:off x="4189" y="5784"/>
              <a:ext cx="20" cy="173"/>
            </a:xfrm>
            <a:custGeom>
              <a:avLst/>
              <a:gdLst>
                <a:gd name="T0" fmla="*/ 0 w 49"/>
                <a:gd name="T1" fmla="*/ 0 h 376"/>
                <a:gd name="T2" fmla="*/ 0 w 49"/>
                <a:gd name="T3" fmla="*/ 0 h 376"/>
                <a:gd name="T4" fmla="*/ 0 w 49"/>
                <a:gd name="T5" fmla="*/ 0 h 376"/>
                <a:gd name="T6" fmla="*/ 0 w 49"/>
                <a:gd name="T7" fmla="*/ 0 h 376"/>
                <a:gd name="T8" fmla="*/ 0 w 49"/>
                <a:gd name="T9" fmla="*/ 0 h 376"/>
                <a:gd name="T10" fmla="*/ 0 w 49"/>
                <a:gd name="T11" fmla="*/ 0 h 376"/>
                <a:gd name="T12" fmla="*/ 0 w 49"/>
                <a:gd name="T13" fmla="*/ 0 h 376"/>
                <a:gd name="T14" fmla="*/ 0 w 49"/>
                <a:gd name="T15" fmla="*/ 0 h 376"/>
                <a:gd name="T16" fmla="*/ 0 w 49"/>
                <a:gd name="T17" fmla="*/ 0 h 376"/>
                <a:gd name="T18" fmla="*/ 0 w 49"/>
                <a:gd name="T19" fmla="*/ 0 h 3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376"/>
                <a:gd name="T32" fmla="*/ 49 w 49"/>
                <a:gd name="T33" fmla="*/ 376 h 3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376">
                  <a:moveTo>
                    <a:pt x="17" y="4"/>
                  </a:moveTo>
                  <a:lnTo>
                    <a:pt x="24" y="0"/>
                  </a:lnTo>
                  <a:lnTo>
                    <a:pt x="29" y="2"/>
                  </a:lnTo>
                  <a:lnTo>
                    <a:pt x="33" y="6"/>
                  </a:lnTo>
                  <a:lnTo>
                    <a:pt x="41" y="20"/>
                  </a:lnTo>
                  <a:lnTo>
                    <a:pt x="47" y="43"/>
                  </a:lnTo>
                  <a:lnTo>
                    <a:pt x="49" y="73"/>
                  </a:lnTo>
                  <a:lnTo>
                    <a:pt x="49" y="365"/>
                  </a:lnTo>
                  <a:lnTo>
                    <a:pt x="0" y="376"/>
                  </a:lnTo>
                  <a:lnTo>
                    <a:pt x="0" y="372"/>
                  </a:lnTo>
                </a:path>
              </a:pathLst>
            </a:custGeom>
            <a:noFill/>
            <a:ln w="1588">
              <a:solidFill>
                <a:srgbClr val="000000"/>
              </a:solidFill>
              <a:prstDash val="solid"/>
              <a:round/>
              <a:headEnd/>
              <a:tailEnd/>
            </a:ln>
          </p:spPr>
          <p:txBody>
            <a:bodyPr/>
            <a:lstStyle/>
            <a:p>
              <a:endParaRPr lang="lv-LV" dirty="0"/>
            </a:p>
          </p:txBody>
        </p:sp>
        <p:sp>
          <p:nvSpPr>
            <p:cNvPr id="9319" name="Line 113"/>
            <p:cNvSpPr>
              <a:spLocks noChangeShapeType="1"/>
            </p:cNvSpPr>
            <p:nvPr/>
          </p:nvSpPr>
          <p:spPr bwMode="auto">
            <a:xfrm>
              <a:off x="4202" y="5951"/>
              <a:ext cx="7" cy="1"/>
            </a:xfrm>
            <a:prstGeom prst="line">
              <a:avLst/>
            </a:prstGeom>
            <a:noFill/>
            <a:ln w="1588">
              <a:solidFill>
                <a:srgbClr val="000000"/>
              </a:solidFill>
              <a:round/>
              <a:headEnd/>
              <a:tailEnd/>
            </a:ln>
          </p:spPr>
          <p:txBody>
            <a:bodyPr/>
            <a:lstStyle/>
            <a:p>
              <a:endParaRPr lang="lv-LV" dirty="0"/>
            </a:p>
          </p:txBody>
        </p:sp>
        <p:sp>
          <p:nvSpPr>
            <p:cNvPr id="9320" name="Freeform 114"/>
            <p:cNvSpPr>
              <a:spLocks/>
            </p:cNvSpPr>
            <p:nvPr/>
          </p:nvSpPr>
          <p:spPr bwMode="auto">
            <a:xfrm>
              <a:off x="4227" y="5943"/>
              <a:ext cx="16" cy="4"/>
            </a:xfrm>
            <a:custGeom>
              <a:avLst/>
              <a:gdLst>
                <a:gd name="T0" fmla="*/ 0 w 40"/>
                <a:gd name="T1" fmla="*/ 0 h 9"/>
                <a:gd name="T2" fmla="*/ 0 w 40"/>
                <a:gd name="T3" fmla="*/ 0 h 9"/>
                <a:gd name="T4" fmla="*/ 0 w 40"/>
                <a:gd name="T5" fmla="*/ 0 h 9"/>
                <a:gd name="T6" fmla="*/ 0 w 40"/>
                <a:gd name="T7" fmla="*/ 0 h 9"/>
                <a:gd name="T8" fmla="*/ 0 60000 65536"/>
                <a:gd name="T9" fmla="*/ 0 60000 65536"/>
                <a:gd name="T10" fmla="*/ 0 60000 65536"/>
                <a:gd name="T11" fmla="*/ 0 60000 65536"/>
                <a:gd name="T12" fmla="*/ 0 w 40"/>
                <a:gd name="T13" fmla="*/ 0 h 9"/>
                <a:gd name="T14" fmla="*/ 40 w 40"/>
                <a:gd name="T15" fmla="*/ 9 h 9"/>
              </a:gdLst>
              <a:ahLst/>
              <a:cxnLst>
                <a:cxn ang="T8">
                  <a:pos x="T0" y="T1"/>
                </a:cxn>
                <a:cxn ang="T9">
                  <a:pos x="T2" y="T3"/>
                </a:cxn>
                <a:cxn ang="T10">
                  <a:pos x="T4" y="T5"/>
                </a:cxn>
                <a:cxn ang="T11">
                  <a:pos x="T6" y="T7"/>
                </a:cxn>
              </a:cxnLst>
              <a:rect l="T12" t="T13" r="T14" b="T15"/>
              <a:pathLst>
                <a:path w="40" h="9">
                  <a:moveTo>
                    <a:pt x="0" y="5"/>
                  </a:moveTo>
                  <a:lnTo>
                    <a:pt x="0" y="9"/>
                  </a:lnTo>
                  <a:lnTo>
                    <a:pt x="40" y="1"/>
                  </a:lnTo>
                  <a:lnTo>
                    <a:pt x="26" y="0"/>
                  </a:lnTo>
                </a:path>
              </a:pathLst>
            </a:custGeom>
            <a:noFill/>
            <a:ln w="1588">
              <a:solidFill>
                <a:srgbClr val="000000"/>
              </a:solidFill>
              <a:prstDash val="solid"/>
              <a:round/>
              <a:headEnd/>
              <a:tailEnd/>
            </a:ln>
          </p:spPr>
          <p:txBody>
            <a:bodyPr/>
            <a:lstStyle/>
            <a:p>
              <a:endParaRPr lang="lv-LV" dirty="0"/>
            </a:p>
          </p:txBody>
        </p:sp>
        <p:sp>
          <p:nvSpPr>
            <p:cNvPr id="9321" name="Freeform 115"/>
            <p:cNvSpPr>
              <a:spLocks/>
            </p:cNvSpPr>
            <p:nvPr/>
          </p:nvSpPr>
          <p:spPr bwMode="auto">
            <a:xfrm>
              <a:off x="4232" y="5786"/>
              <a:ext cx="11" cy="157"/>
            </a:xfrm>
            <a:custGeom>
              <a:avLst/>
              <a:gdLst>
                <a:gd name="T0" fmla="*/ 0 w 26"/>
                <a:gd name="T1" fmla="*/ 0 h 342"/>
                <a:gd name="T2" fmla="*/ 0 w 26"/>
                <a:gd name="T3" fmla="*/ 0 h 342"/>
                <a:gd name="T4" fmla="*/ 0 w 26"/>
                <a:gd name="T5" fmla="*/ 0 h 342"/>
                <a:gd name="T6" fmla="*/ 0 w 26"/>
                <a:gd name="T7" fmla="*/ 0 h 342"/>
                <a:gd name="T8" fmla="*/ 0 w 26"/>
                <a:gd name="T9" fmla="*/ 0 h 342"/>
                <a:gd name="T10" fmla="*/ 0 w 26"/>
                <a:gd name="T11" fmla="*/ 0 h 342"/>
                <a:gd name="T12" fmla="*/ 0 w 26"/>
                <a:gd name="T13" fmla="*/ 0 h 342"/>
                <a:gd name="T14" fmla="*/ 0 w 26"/>
                <a:gd name="T15" fmla="*/ 0 h 34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42"/>
                <a:gd name="T26" fmla="*/ 26 w 26"/>
                <a:gd name="T27" fmla="*/ 342 h 3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42">
                  <a:moveTo>
                    <a:pt x="26" y="342"/>
                  </a:moveTo>
                  <a:lnTo>
                    <a:pt x="26" y="68"/>
                  </a:lnTo>
                  <a:lnTo>
                    <a:pt x="24" y="41"/>
                  </a:lnTo>
                  <a:lnTo>
                    <a:pt x="19" y="18"/>
                  </a:lnTo>
                  <a:lnTo>
                    <a:pt x="13" y="5"/>
                  </a:lnTo>
                  <a:lnTo>
                    <a:pt x="7" y="0"/>
                  </a:lnTo>
                  <a:lnTo>
                    <a:pt x="3" y="2"/>
                  </a:lnTo>
                  <a:lnTo>
                    <a:pt x="0" y="7"/>
                  </a:lnTo>
                </a:path>
              </a:pathLst>
            </a:custGeom>
            <a:noFill/>
            <a:ln w="1588">
              <a:solidFill>
                <a:srgbClr val="000000"/>
              </a:solidFill>
              <a:prstDash val="solid"/>
              <a:round/>
              <a:headEnd/>
              <a:tailEnd/>
            </a:ln>
          </p:spPr>
          <p:txBody>
            <a:bodyPr/>
            <a:lstStyle/>
            <a:p>
              <a:endParaRPr lang="lv-LV" dirty="0"/>
            </a:p>
          </p:txBody>
        </p:sp>
        <p:sp>
          <p:nvSpPr>
            <p:cNvPr id="9322" name="Line 116"/>
            <p:cNvSpPr>
              <a:spLocks noChangeShapeType="1"/>
            </p:cNvSpPr>
            <p:nvPr/>
          </p:nvSpPr>
          <p:spPr bwMode="auto">
            <a:xfrm flipH="1" flipV="1">
              <a:off x="3797" y="5585"/>
              <a:ext cx="11" cy="3"/>
            </a:xfrm>
            <a:prstGeom prst="line">
              <a:avLst/>
            </a:prstGeom>
            <a:noFill/>
            <a:ln w="1588">
              <a:solidFill>
                <a:srgbClr val="000000"/>
              </a:solidFill>
              <a:round/>
              <a:headEnd/>
              <a:tailEnd/>
            </a:ln>
          </p:spPr>
          <p:txBody>
            <a:bodyPr/>
            <a:lstStyle/>
            <a:p>
              <a:endParaRPr lang="lv-LV" dirty="0"/>
            </a:p>
          </p:txBody>
        </p:sp>
        <p:sp>
          <p:nvSpPr>
            <p:cNvPr id="9323" name="Line 117"/>
            <p:cNvSpPr>
              <a:spLocks noChangeShapeType="1"/>
            </p:cNvSpPr>
            <p:nvPr/>
          </p:nvSpPr>
          <p:spPr bwMode="auto">
            <a:xfrm flipH="1" flipV="1">
              <a:off x="3822" y="5577"/>
              <a:ext cx="11" cy="3"/>
            </a:xfrm>
            <a:prstGeom prst="line">
              <a:avLst/>
            </a:prstGeom>
            <a:noFill/>
            <a:ln w="1588">
              <a:solidFill>
                <a:srgbClr val="000000"/>
              </a:solidFill>
              <a:round/>
              <a:headEnd/>
              <a:tailEnd/>
            </a:ln>
          </p:spPr>
          <p:txBody>
            <a:bodyPr/>
            <a:lstStyle/>
            <a:p>
              <a:endParaRPr lang="lv-LV" dirty="0"/>
            </a:p>
          </p:txBody>
        </p:sp>
        <p:sp>
          <p:nvSpPr>
            <p:cNvPr id="9324" name="Line 118"/>
            <p:cNvSpPr>
              <a:spLocks noChangeShapeType="1"/>
            </p:cNvSpPr>
            <p:nvPr/>
          </p:nvSpPr>
          <p:spPr bwMode="auto">
            <a:xfrm flipH="1" flipV="1">
              <a:off x="3822" y="5536"/>
              <a:ext cx="11" cy="3"/>
            </a:xfrm>
            <a:prstGeom prst="line">
              <a:avLst/>
            </a:prstGeom>
            <a:noFill/>
            <a:ln w="1588">
              <a:solidFill>
                <a:srgbClr val="000000"/>
              </a:solidFill>
              <a:round/>
              <a:headEnd/>
              <a:tailEnd/>
            </a:ln>
          </p:spPr>
          <p:txBody>
            <a:bodyPr/>
            <a:lstStyle/>
            <a:p>
              <a:endParaRPr lang="lv-LV" dirty="0"/>
            </a:p>
          </p:txBody>
        </p:sp>
        <p:sp>
          <p:nvSpPr>
            <p:cNvPr id="9325" name="Freeform 119"/>
            <p:cNvSpPr>
              <a:spLocks/>
            </p:cNvSpPr>
            <p:nvPr/>
          </p:nvSpPr>
          <p:spPr bwMode="auto">
            <a:xfrm>
              <a:off x="3906" y="5359"/>
              <a:ext cx="33" cy="154"/>
            </a:xfrm>
            <a:custGeom>
              <a:avLst/>
              <a:gdLst>
                <a:gd name="T0" fmla="*/ 0 w 84"/>
                <a:gd name="T1" fmla="*/ 0 h 334"/>
                <a:gd name="T2" fmla="*/ 0 w 84"/>
                <a:gd name="T3" fmla="*/ 0 h 334"/>
                <a:gd name="T4" fmla="*/ 0 w 84"/>
                <a:gd name="T5" fmla="*/ 0 h 334"/>
                <a:gd name="T6" fmla="*/ 0 w 84"/>
                <a:gd name="T7" fmla="*/ 0 h 334"/>
                <a:gd name="T8" fmla="*/ 0 w 84"/>
                <a:gd name="T9" fmla="*/ 0 h 334"/>
                <a:gd name="T10" fmla="*/ 0 w 84"/>
                <a:gd name="T11" fmla="*/ 0 h 334"/>
                <a:gd name="T12" fmla="*/ 0 w 84"/>
                <a:gd name="T13" fmla="*/ 0 h 334"/>
                <a:gd name="T14" fmla="*/ 0 w 84"/>
                <a:gd name="T15" fmla="*/ 0 h 334"/>
                <a:gd name="T16" fmla="*/ 0 w 84"/>
                <a:gd name="T17" fmla="*/ 0 h 334"/>
                <a:gd name="T18" fmla="*/ 0 w 84"/>
                <a:gd name="T19" fmla="*/ 0 h 334"/>
                <a:gd name="T20" fmla="*/ 0 w 84"/>
                <a:gd name="T21" fmla="*/ 0 h 334"/>
                <a:gd name="T22" fmla="*/ 0 w 84"/>
                <a:gd name="T23" fmla="*/ 0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334"/>
                <a:gd name="T38" fmla="*/ 84 w 84"/>
                <a:gd name="T39" fmla="*/ 334 h 3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334">
                  <a:moveTo>
                    <a:pt x="84" y="334"/>
                  </a:moveTo>
                  <a:lnTo>
                    <a:pt x="84" y="126"/>
                  </a:lnTo>
                  <a:lnTo>
                    <a:pt x="81" y="92"/>
                  </a:lnTo>
                  <a:lnTo>
                    <a:pt x="73" y="56"/>
                  </a:lnTo>
                  <a:lnTo>
                    <a:pt x="66" y="39"/>
                  </a:lnTo>
                  <a:lnTo>
                    <a:pt x="56" y="25"/>
                  </a:lnTo>
                  <a:lnTo>
                    <a:pt x="45" y="13"/>
                  </a:lnTo>
                  <a:lnTo>
                    <a:pt x="31" y="3"/>
                  </a:lnTo>
                  <a:lnTo>
                    <a:pt x="21" y="0"/>
                  </a:lnTo>
                  <a:lnTo>
                    <a:pt x="14" y="0"/>
                  </a:lnTo>
                  <a:lnTo>
                    <a:pt x="6" y="3"/>
                  </a:lnTo>
                  <a:lnTo>
                    <a:pt x="0" y="7"/>
                  </a:lnTo>
                </a:path>
              </a:pathLst>
            </a:custGeom>
            <a:noFill/>
            <a:ln w="1588">
              <a:solidFill>
                <a:srgbClr val="000000"/>
              </a:solidFill>
              <a:prstDash val="solid"/>
              <a:round/>
              <a:headEnd/>
              <a:tailEnd/>
            </a:ln>
          </p:spPr>
          <p:txBody>
            <a:bodyPr/>
            <a:lstStyle/>
            <a:p>
              <a:endParaRPr lang="lv-LV" dirty="0"/>
            </a:p>
          </p:txBody>
        </p:sp>
        <p:sp>
          <p:nvSpPr>
            <p:cNvPr id="9326" name="Line 120"/>
            <p:cNvSpPr>
              <a:spLocks noChangeShapeType="1"/>
            </p:cNvSpPr>
            <p:nvPr/>
          </p:nvSpPr>
          <p:spPr bwMode="auto">
            <a:xfrm>
              <a:off x="3897" y="5411"/>
              <a:ext cx="0" cy="17"/>
            </a:xfrm>
            <a:prstGeom prst="line">
              <a:avLst/>
            </a:prstGeom>
            <a:noFill/>
            <a:ln w="1588">
              <a:solidFill>
                <a:srgbClr val="000000"/>
              </a:solidFill>
              <a:round/>
              <a:headEnd/>
              <a:tailEnd/>
            </a:ln>
          </p:spPr>
          <p:txBody>
            <a:bodyPr/>
            <a:lstStyle/>
            <a:p>
              <a:endParaRPr lang="lv-LV" dirty="0"/>
            </a:p>
          </p:txBody>
        </p:sp>
        <p:sp>
          <p:nvSpPr>
            <p:cNvPr id="9327" name="Freeform 121"/>
            <p:cNvSpPr>
              <a:spLocks/>
            </p:cNvSpPr>
            <p:nvPr/>
          </p:nvSpPr>
          <p:spPr bwMode="auto">
            <a:xfrm>
              <a:off x="3892" y="5593"/>
              <a:ext cx="389" cy="184"/>
            </a:xfrm>
            <a:custGeom>
              <a:avLst/>
              <a:gdLst>
                <a:gd name="T0" fmla="*/ 0 w 965"/>
                <a:gd name="T1" fmla="*/ 0 h 399"/>
                <a:gd name="T2" fmla="*/ 0 w 965"/>
                <a:gd name="T3" fmla="*/ 0 h 399"/>
                <a:gd name="T4" fmla="*/ 0 w 965"/>
                <a:gd name="T5" fmla="*/ 0 h 399"/>
                <a:gd name="T6" fmla="*/ 0 w 965"/>
                <a:gd name="T7" fmla="*/ 0 h 399"/>
                <a:gd name="T8" fmla="*/ 0 w 965"/>
                <a:gd name="T9" fmla="*/ 0 h 399"/>
                <a:gd name="T10" fmla="*/ 0 w 965"/>
                <a:gd name="T11" fmla="*/ 0 h 399"/>
                <a:gd name="T12" fmla="*/ 0 w 965"/>
                <a:gd name="T13" fmla="*/ 0 h 399"/>
                <a:gd name="T14" fmla="*/ 0 60000 65536"/>
                <a:gd name="T15" fmla="*/ 0 60000 65536"/>
                <a:gd name="T16" fmla="*/ 0 60000 65536"/>
                <a:gd name="T17" fmla="*/ 0 60000 65536"/>
                <a:gd name="T18" fmla="*/ 0 60000 65536"/>
                <a:gd name="T19" fmla="*/ 0 60000 65536"/>
                <a:gd name="T20" fmla="*/ 0 60000 65536"/>
                <a:gd name="T21" fmla="*/ 0 w 965"/>
                <a:gd name="T22" fmla="*/ 0 h 399"/>
                <a:gd name="T23" fmla="*/ 965 w 965"/>
                <a:gd name="T24" fmla="*/ 399 h 3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399">
                  <a:moveTo>
                    <a:pt x="301" y="349"/>
                  </a:moveTo>
                  <a:lnTo>
                    <a:pt x="0" y="64"/>
                  </a:lnTo>
                  <a:lnTo>
                    <a:pt x="205" y="105"/>
                  </a:lnTo>
                  <a:lnTo>
                    <a:pt x="205" y="0"/>
                  </a:lnTo>
                  <a:lnTo>
                    <a:pt x="604" y="102"/>
                  </a:lnTo>
                  <a:lnTo>
                    <a:pt x="965" y="399"/>
                  </a:lnTo>
                  <a:lnTo>
                    <a:pt x="301" y="349"/>
                  </a:lnTo>
                  <a:close/>
                </a:path>
              </a:pathLst>
            </a:custGeom>
            <a:solidFill>
              <a:srgbClr val="E0BF7F"/>
            </a:solidFill>
            <a:ln w="1588">
              <a:solidFill>
                <a:srgbClr val="000000"/>
              </a:solidFill>
              <a:prstDash val="solid"/>
              <a:round/>
              <a:headEnd/>
              <a:tailEnd/>
            </a:ln>
          </p:spPr>
          <p:txBody>
            <a:bodyPr/>
            <a:lstStyle/>
            <a:p>
              <a:endParaRPr lang="lv-LV" dirty="0"/>
            </a:p>
          </p:txBody>
        </p:sp>
        <p:sp>
          <p:nvSpPr>
            <p:cNvPr id="9328" name="Freeform 122"/>
            <p:cNvSpPr>
              <a:spLocks/>
            </p:cNvSpPr>
            <p:nvPr/>
          </p:nvSpPr>
          <p:spPr bwMode="auto">
            <a:xfrm>
              <a:off x="3794" y="5024"/>
              <a:ext cx="83" cy="338"/>
            </a:xfrm>
            <a:custGeom>
              <a:avLst/>
              <a:gdLst>
                <a:gd name="T0" fmla="*/ 0 w 206"/>
                <a:gd name="T1" fmla="*/ 0 h 735"/>
                <a:gd name="T2" fmla="*/ 0 w 206"/>
                <a:gd name="T3" fmla="*/ 0 h 735"/>
                <a:gd name="T4" fmla="*/ 0 w 206"/>
                <a:gd name="T5" fmla="*/ 0 h 735"/>
                <a:gd name="T6" fmla="*/ 0 w 206"/>
                <a:gd name="T7" fmla="*/ 0 h 735"/>
                <a:gd name="T8" fmla="*/ 0 w 206"/>
                <a:gd name="T9" fmla="*/ 0 h 735"/>
                <a:gd name="T10" fmla="*/ 0 60000 65536"/>
                <a:gd name="T11" fmla="*/ 0 60000 65536"/>
                <a:gd name="T12" fmla="*/ 0 60000 65536"/>
                <a:gd name="T13" fmla="*/ 0 60000 65536"/>
                <a:gd name="T14" fmla="*/ 0 60000 65536"/>
                <a:gd name="T15" fmla="*/ 0 w 206"/>
                <a:gd name="T16" fmla="*/ 0 h 735"/>
                <a:gd name="T17" fmla="*/ 206 w 206"/>
                <a:gd name="T18" fmla="*/ 735 h 735"/>
              </a:gdLst>
              <a:ahLst/>
              <a:cxnLst>
                <a:cxn ang="T10">
                  <a:pos x="T0" y="T1"/>
                </a:cxn>
                <a:cxn ang="T11">
                  <a:pos x="T2" y="T3"/>
                </a:cxn>
                <a:cxn ang="T12">
                  <a:pos x="T4" y="T5"/>
                </a:cxn>
                <a:cxn ang="T13">
                  <a:pos x="T6" y="T7"/>
                </a:cxn>
                <a:cxn ang="T14">
                  <a:pos x="T8" y="T9"/>
                </a:cxn>
              </a:cxnLst>
              <a:rect l="T15" t="T16" r="T17" b="T18"/>
              <a:pathLst>
                <a:path w="206" h="735">
                  <a:moveTo>
                    <a:pt x="0" y="735"/>
                  </a:moveTo>
                  <a:lnTo>
                    <a:pt x="193" y="8"/>
                  </a:lnTo>
                  <a:lnTo>
                    <a:pt x="202" y="0"/>
                  </a:lnTo>
                  <a:lnTo>
                    <a:pt x="206" y="636"/>
                  </a:lnTo>
                  <a:lnTo>
                    <a:pt x="0" y="735"/>
                  </a:lnTo>
                  <a:close/>
                </a:path>
              </a:pathLst>
            </a:custGeom>
            <a:solidFill>
              <a:srgbClr val="E0BF7F"/>
            </a:solidFill>
            <a:ln w="1588">
              <a:solidFill>
                <a:srgbClr val="000000"/>
              </a:solidFill>
              <a:prstDash val="solid"/>
              <a:round/>
              <a:headEnd/>
              <a:tailEnd/>
            </a:ln>
          </p:spPr>
          <p:txBody>
            <a:bodyPr/>
            <a:lstStyle/>
            <a:p>
              <a:endParaRPr lang="lv-LV" dirty="0"/>
            </a:p>
          </p:txBody>
        </p:sp>
        <p:sp>
          <p:nvSpPr>
            <p:cNvPr id="9329" name="Freeform 123"/>
            <p:cNvSpPr>
              <a:spLocks/>
            </p:cNvSpPr>
            <p:nvPr/>
          </p:nvSpPr>
          <p:spPr bwMode="auto">
            <a:xfrm>
              <a:off x="3762" y="5793"/>
              <a:ext cx="12" cy="190"/>
            </a:xfrm>
            <a:custGeom>
              <a:avLst/>
              <a:gdLst>
                <a:gd name="T0" fmla="*/ 0 w 29"/>
                <a:gd name="T1" fmla="*/ 0 h 414"/>
                <a:gd name="T2" fmla="*/ 0 w 29"/>
                <a:gd name="T3" fmla="*/ 0 h 414"/>
                <a:gd name="T4" fmla="*/ 0 w 29"/>
                <a:gd name="T5" fmla="*/ 0 h 414"/>
                <a:gd name="T6" fmla="*/ 0 w 29"/>
                <a:gd name="T7" fmla="*/ 0 h 414"/>
                <a:gd name="T8" fmla="*/ 0 w 29"/>
                <a:gd name="T9" fmla="*/ 0 h 414"/>
                <a:gd name="T10" fmla="*/ 0 w 29"/>
                <a:gd name="T11" fmla="*/ 0 h 414"/>
                <a:gd name="T12" fmla="*/ 0 w 29"/>
                <a:gd name="T13" fmla="*/ 0 h 414"/>
                <a:gd name="T14" fmla="*/ 0 w 29"/>
                <a:gd name="T15" fmla="*/ 0 h 414"/>
                <a:gd name="T16" fmla="*/ 0 w 29"/>
                <a:gd name="T17" fmla="*/ 0 h 414"/>
                <a:gd name="T18" fmla="*/ 0 w 29"/>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414"/>
                <a:gd name="T32" fmla="*/ 29 w 29"/>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414">
                  <a:moveTo>
                    <a:pt x="0" y="412"/>
                  </a:moveTo>
                  <a:lnTo>
                    <a:pt x="0" y="59"/>
                  </a:lnTo>
                  <a:lnTo>
                    <a:pt x="1" y="43"/>
                  </a:lnTo>
                  <a:lnTo>
                    <a:pt x="4" y="24"/>
                  </a:lnTo>
                  <a:lnTo>
                    <a:pt x="11" y="9"/>
                  </a:lnTo>
                  <a:lnTo>
                    <a:pt x="21" y="0"/>
                  </a:lnTo>
                  <a:lnTo>
                    <a:pt x="26" y="6"/>
                  </a:lnTo>
                  <a:lnTo>
                    <a:pt x="29" y="14"/>
                  </a:lnTo>
                  <a:lnTo>
                    <a:pt x="29" y="414"/>
                  </a:lnTo>
                  <a:lnTo>
                    <a:pt x="0" y="412"/>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30" name="Freeform 124"/>
            <p:cNvSpPr>
              <a:spLocks/>
            </p:cNvSpPr>
            <p:nvPr/>
          </p:nvSpPr>
          <p:spPr bwMode="auto">
            <a:xfrm>
              <a:off x="3932" y="5777"/>
              <a:ext cx="24" cy="228"/>
            </a:xfrm>
            <a:custGeom>
              <a:avLst/>
              <a:gdLst>
                <a:gd name="T0" fmla="*/ 0 w 60"/>
                <a:gd name="T1" fmla="*/ 0 h 496"/>
                <a:gd name="T2" fmla="*/ 0 w 60"/>
                <a:gd name="T3" fmla="*/ 0 h 496"/>
                <a:gd name="T4" fmla="*/ 0 w 60"/>
                <a:gd name="T5" fmla="*/ 0 h 496"/>
                <a:gd name="T6" fmla="*/ 0 w 60"/>
                <a:gd name="T7" fmla="*/ 0 h 496"/>
                <a:gd name="T8" fmla="*/ 0 w 60"/>
                <a:gd name="T9" fmla="*/ 0 h 496"/>
                <a:gd name="T10" fmla="*/ 0 w 60"/>
                <a:gd name="T11" fmla="*/ 0 h 496"/>
                <a:gd name="T12" fmla="*/ 0 w 60"/>
                <a:gd name="T13" fmla="*/ 0 h 496"/>
                <a:gd name="T14" fmla="*/ 0 w 60"/>
                <a:gd name="T15" fmla="*/ 0 h 496"/>
                <a:gd name="T16" fmla="*/ 0 w 60"/>
                <a:gd name="T17" fmla="*/ 0 h 496"/>
                <a:gd name="T18" fmla="*/ 0 w 60"/>
                <a:gd name="T19" fmla="*/ 0 h 496"/>
                <a:gd name="T20" fmla="*/ 0 w 60"/>
                <a:gd name="T21" fmla="*/ 0 h 496"/>
                <a:gd name="T22" fmla="*/ 0 w 60"/>
                <a:gd name="T23" fmla="*/ 0 h 496"/>
                <a:gd name="T24" fmla="*/ 0 w 60"/>
                <a:gd name="T25" fmla="*/ 0 h 496"/>
                <a:gd name="T26" fmla="*/ 0 w 60"/>
                <a:gd name="T27" fmla="*/ 0 h 4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
                <a:gd name="T43" fmla="*/ 0 h 496"/>
                <a:gd name="T44" fmla="*/ 60 w 60"/>
                <a:gd name="T45" fmla="*/ 496 h 4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 h="496">
                  <a:moveTo>
                    <a:pt x="0" y="490"/>
                  </a:moveTo>
                  <a:lnTo>
                    <a:pt x="0" y="71"/>
                  </a:lnTo>
                  <a:lnTo>
                    <a:pt x="1" y="50"/>
                  </a:lnTo>
                  <a:lnTo>
                    <a:pt x="6" y="30"/>
                  </a:lnTo>
                  <a:lnTo>
                    <a:pt x="15" y="11"/>
                  </a:lnTo>
                  <a:lnTo>
                    <a:pt x="21" y="5"/>
                  </a:lnTo>
                  <a:lnTo>
                    <a:pt x="29" y="0"/>
                  </a:lnTo>
                  <a:lnTo>
                    <a:pt x="35" y="3"/>
                  </a:lnTo>
                  <a:lnTo>
                    <a:pt x="40" y="8"/>
                  </a:lnTo>
                  <a:lnTo>
                    <a:pt x="51" y="25"/>
                  </a:lnTo>
                  <a:lnTo>
                    <a:pt x="57" y="45"/>
                  </a:lnTo>
                  <a:lnTo>
                    <a:pt x="60" y="68"/>
                  </a:lnTo>
                  <a:lnTo>
                    <a:pt x="60" y="496"/>
                  </a:lnTo>
                  <a:lnTo>
                    <a:pt x="0" y="490"/>
                  </a:lnTo>
                  <a:close/>
                </a:path>
              </a:pathLst>
            </a:custGeom>
            <a:solidFill>
              <a:srgbClr val="7FE0FF"/>
            </a:solidFill>
            <a:ln w="1588">
              <a:solidFill>
                <a:srgbClr val="000000"/>
              </a:solidFill>
              <a:prstDash val="solid"/>
              <a:round/>
              <a:headEnd/>
              <a:tailEnd/>
            </a:ln>
          </p:spPr>
          <p:txBody>
            <a:bodyPr/>
            <a:lstStyle/>
            <a:p>
              <a:endParaRPr lang="lv-LV" dirty="0"/>
            </a:p>
          </p:txBody>
        </p:sp>
        <p:sp>
          <p:nvSpPr>
            <p:cNvPr id="9331" name="Freeform 125"/>
            <p:cNvSpPr>
              <a:spLocks/>
            </p:cNvSpPr>
            <p:nvPr/>
          </p:nvSpPr>
          <p:spPr bwMode="auto">
            <a:xfrm>
              <a:off x="3838" y="5736"/>
              <a:ext cx="25" cy="271"/>
            </a:xfrm>
            <a:custGeom>
              <a:avLst/>
              <a:gdLst>
                <a:gd name="T0" fmla="*/ 0 w 63"/>
                <a:gd name="T1" fmla="*/ 0 h 590"/>
                <a:gd name="T2" fmla="*/ 0 w 63"/>
                <a:gd name="T3" fmla="*/ 0 h 590"/>
                <a:gd name="T4" fmla="*/ 0 w 63"/>
                <a:gd name="T5" fmla="*/ 0 h 590"/>
                <a:gd name="T6" fmla="*/ 0 w 63"/>
                <a:gd name="T7" fmla="*/ 0 h 590"/>
                <a:gd name="T8" fmla="*/ 0 w 63"/>
                <a:gd name="T9" fmla="*/ 0 h 590"/>
                <a:gd name="T10" fmla="*/ 0 w 63"/>
                <a:gd name="T11" fmla="*/ 0 h 590"/>
                <a:gd name="T12" fmla="*/ 0 w 63"/>
                <a:gd name="T13" fmla="*/ 0 h 590"/>
                <a:gd name="T14" fmla="*/ 0 w 63"/>
                <a:gd name="T15" fmla="*/ 0 h 590"/>
                <a:gd name="T16" fmla="*/ 0 w 63"/>
                <a:gd name="T17" fmla="*/ 0 h 590"/>
                <a:gd name="T18" fmla="*/ 0 w 63"/>
                <a:gd name="T19" fmla="*/ 0 h 590"/>
                <a:gd name="T20" fmla="*/ 0 w 63"/>
                <a:gd name="T21" fmla="*/ 0 h 590"/>
                <a:gd name="T22" fmla="*/ 0 w 63"/>
                <a:gd name="T23" fmla="*/ 0 h 590"/>
                <a:gd name="T24" fmla="*/ 0 w 63"/>
                <a:gd name="T25" fmla="*/ 0 h 590"/>
                <a:gd name="T26" fmla="*/ 0 w 63"/>
                <a:gd name="T27" fmla="*/ 0 h 590"/>
                <a:gd name="T28" fmla="*/ 0 w 63"/>
                <a:gd name="T29" fmla="*/ 0 h 5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590"/>
                <a:gd name="T47" fmla="*/ 63 w 63"/>
                <a:gd name="T48" fmla="*/ 590 h 5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590">
                  <a:moveTo>
                    <a:pt x="0" y="583"/>
                  </a:moveTo>
                  <a:lnTo>
                    <a:pt x="0" y="113"/>
                  </a:lnTo>
                  <a:lnTo>
                    <a:pt x="0" y="94"/>
                  </a:lnTo>
                  <a:lnTo>
                    <a:pt x="3" y="75"/>
                  </a:lnTo>
                  <a:lnTo>
                    <a:pt x="12" y="45"/>
                  </a:lnTo>
                  <a:lnTo>
                    <a:pt x="16" y="32"/>
                  </a:lnTo>
                  <a:lnTo>
                    <a:pt x="24" y="19"/>
                  </a:lnTo>
                  <a:lnTo>
                    <a:pt x="31" y="8"/>
                  </a:lnTo>
                  <a:lnTo>
                    <a:pt x="40" y="0"/>
                  </a:lnTo>
                  <a:lnTo>
                    <a:pt x="50" y="18"/>
                  </a:lnTo>
                  <a:lnTo>
                    <a:pt x="58" y="40"/>
                  </a:lnTo>
                  <a:lnTo>
                    <a:pt x="62" y="66"/>
                  </a:lnTo>
                  <a:lnTo>
                    <a:pt x="63" y="95"/>
                  </a:lnTo>
                  <a:lnTo>
                    <a:pt x="63" y="590"/>
                  </a:lnTo>
                  <a:lnTo>
                    <a:pt x="0" y="583"/>
                  </a:lnTo>
                  <a:close/>
                </a:path>
              </a:pathLst>
            </a:custGeom>
            <a:solidFill>
              <a:srgbClr val="C1A060"/>
            </a:solidFill>
            <a:ln w="1588">
              <a:solidFill>
                <a:srgbClr val="000000"/>
              </a:solidFill>
              <a:prstDash val="solid"/>
              <a:round/>
              <a:headEnd/>
              <a:tailEnd/>
            </a:ln>
          </p:spPr>
          <p:txBody>
            <a:bodyPr/>
            <a:lstStyle/>
            <a:p>
              <a:endParaRPr lang="lv-LV" dirty="0"/>
            </a:p>
          </p:txBody>
        </p:sp>
        <p:sp>
          <p:nvSpPr>
            <p:cNvPr id="9332" name="Freeform 126"/>
            <p:cNvSpPr>
              <a:spLocks/>
            </p:cNvSpPr>
            <p:nvPr/>
          </p:nvSpPr>
          <p:spPr bwMode="auto">
            <a:xfrm>
              <a:off x="4010" y="5754"/>
              <a:ext cx="271" cy="28"/>
            </a:xfrm>
            <a:custGeom>
              <a:avLst/>
              <a:gdLst>
                <a:gd name="T0" fmla="*/ 0 w 672"/>
                <a:gd name="T1" fmla="*/ 0 h 61"/>
                <a:gd name="T2" fmla="*/ 0 w 672"/>
                <a:gd name="T3" fmla="*/ 0 h 61"/>
                <a:gd name="T4" fmla="*/ 0 w 672"/>
                <a:gd name="T5" fmla="*/ 0 h 61"/>
                <a:gd name="T6" fmla="*/ 0 w 672"/>
                <a:gd name="T7" fmla="*/ 0 h 61"/>
                <a:gd name="T8" fmla="*/ 0 w 672"/>
                <a:gd name="T9" fmla="*/ 0 h 61"/>
                <a:gd name="T10" fmla="*/ 0 60000 65536"/>
                <a:gd name="T11" fmla="*/ 0 60000 65536"/>
                <a:gd name="T12" fmla="*/ 0 60000 65536"/>
                <a:gd name="T13" fmla="*/ 0 60000 65536"/>
                <a:gd name="T14" fmla="*/ 0 60000 65536"/>
                <a:gd name="T15" fmla="*/ 0 w 672"/>
                <a:gd name="T16" fmla="*/ 0 h 61"/>
                <a:gd name="T17" fmla="*/ 672 w 672"/>
                <a:gd name="T18" fmla="*/ 61 h 61"/>
              </a:gdLst>
              <a:ahLst/>
              <a:cxnLst>
                <a:cxn ang="T10">
                  <a:pos x="T0" y="T1"/>
                </a:cxn>
                <a:cxn ang="T11">
                  <a:pos x="T2" y="T3"/>
                </a:cxn>
                <a:cxn ang="T12">
                  <a:pos x="T4" y="T5"/>
                </a:cxn>
                <a:cxn ang="T13">
                  <a:pos x="T6" y="T7"/>
                </a:cxn>
                <a:cxn ang="T14">
                  <a:pos x="T8" y="T9"/>
                </a:cxn>
              </a:cxnLst>
              <a:rect l="T15" t="T16" r="T17" b="T18"/>
              <a:pathLst>
                <a:path w="672" h="61">
                  <a:moveTo>
                    <a:pt x="0" y="19"/>
                  </a:moveTo>
                  <a:lnTo>
                    <a:pt x="8" y="0"/>
                  </a:lnTo>
                  <a:lnTo>
                    <a:pt x="672" y="50"/>
                  </a:lnTo>
                  <a:lnTo>
                    <a:pt x="671" y="61"/>
                  </a:lnTo>
                  <a:lnTo>
                    <a:pt x="0" y="19"/>
                  </a:lnTo>
                  <a:close/>
                </a:path>
              </a:pathLst>
            </a:custGeom>
            <a:noFill/>
            <a:ln w="1588">
              <a:solidFill>
                <a:srgbClr val="000000"/>
              </a:solidFill>
              <a:prstDash val="solid"/>
              <a:round/>
              <a:headEnd/>
              <a:tailEnd/>
            </a:ln>
          </p:spPr>
          <p:txBody>
            <a:bodyPr/>
            <a:lstStyle/>
            <a:p>
              <a:endParaRPr lang="lv-LV" dirty="0"/>
            </a:p>
          </p:txBody>
        </p:sp>
        <p:sp>
          <p:nvSpPr>
            <p:cNvPr id="9333" name="Freeform 127"/>
            <p:cNvSpPr>
              <a:spLocks/>
            </p:cNvSpPr>
            <p:nvPr/>
          </p:nvSpPr>
          <p:spPr bwMode="auto">
            <a:xfrm>
              <a:off x="3876" y="5024"/>
              <a:ext cx="82" cy="340"/>
            </a:xfrm>
            <a:custGeom>
              <a:avLst/>
              <a:gdLst>
                <a:gd name="T0" fmla="*/ 0 w 205"/>
                <a:gd name="T1" fmla="*/ 0 h 738"/>
                <a:gd name="T2" fmla="*/ 0 w 205"/>
                <a:gd name="T3" fmla="*/ 0 h 738"/>
                <a:gd name="T4" fmla="*/ 0 w 205"/>
                <a:gd name="T5" fmla="*/ 0 h 738"/>
                <a:gd name="T6" fmla="*/ 0 w 205"/>
                <a:gd name="T7" fmla="*/ 0 h 738"/>
                <a:gd name="T8" fmla="*/ 0 w 205"/>
                <a:gd name="T9" fmla="*/ 0 h 738"/>
                <a:gd name="T10" fmla="*/ 0 60000 65536"/>
                <a:gd name="T11" fmla="*/ 0 60000 65536"/>
                <a:gd name="T12" fmla="*/ 0 60000 65536"/>
                <a:gd name="T13" fmla="*/ 0 60000 65536"/>
                <a:gd name="T14" fmla="*/ 0 60000 65536"/>
                <a:gd name="T15" fmla="*/ 0 w 205"/>
                <a:gd name="T16" fmla="*/ 0 h 738"/>
                <a:gd name="T17" fmla="*/ 205 w 205"/>
                <a:gd name="T18" fmla="*/ 738 h 738"/>
              </a:gdLst>
              <a:ahLst/>
              <a:cxnLst>
                <a:cxn ang="T10">
                  <a:pos x="T0" y="T1"/>
                </a:cxn>
                <a:cxn ang="T11">
                  <a:pos x="T2" y="T3"/>
                </a:cxn>
                <a:cxn ang="T12">
                  <a:pos x="T4" y="T5"/>
                </a:cxn>
                <a:cxn ang="T13">
                  <a:pos x="T6" y="T7"/>
                </a:cxn>
                <a:cxn ang="T14">
                  <a:pos x="T8" y="T9"/>
                </a:cxn>
              </a:cxnLst>
              <a:rect l="T15" t="T16" r="T17" b="T18"/>
              <a:pathLst>
                <a:path w="205" h="738">
                  <a:moveTo>
                    <a:pt x="4" y="636"/>
                  </a:moveTo>
                  <a:lnTo>
                    <a:pt x="0" y="0"/>
                  </a:lnTo>
                  <a:lnTo>
                    <a:pt x="12" y="9"/>
                  </a:lnTo>
                  <a:lnTo>
                    <a:pt x="205" y="738"/>
                  </a:lnTo>
                  <a:lnTo>
                    <a:pt x="4" y="636"/>
                  </a:lnTo>
                  <a:close/>
                </a:path>
              </a:pathLst>
            </a:custGeom>
            <a:solidFill>
              <a:srgbClr val="C1A060"/>
            </a:solidFill>
            <a:ln w="1588">
              <a:solidFill>
                <a:srgbClr val="000000"/>
              </a:solidFill>
              <a:prstDash val="solid"/>
              <a:round/>
              <a:headEnd/>
              <a:tailEnd/>
            </a:ln>
          </p:spPr>
          <p:txBody>
            <a:bodyPr/>
            <a:lstStyle/>
            <a:p>
              <a:endParaRPr lang="lv-LV" dirty="0"/>
            </a:p>
          </p:txBody>
        </p:sp>
        <p:sp>
          <p:nvSpPr>
            <p:cNvPr id="9334" name="Freeform 128"/>
            <p:cNvSpPr>
              <a:spLocks/>
            </p:cNvSpPr>
            <p:nvPr/>
          </p:nvSpPr>
          <p:spPr bwMode="auto">
            <a:xfrm>
              <a:off x="3706" y="5673"/>
              <a:ext cx="69" cy="120"/>
            </a:xfrm>
            <a:custGeom>
              <a:avLst/>
              <a:gdLst>
                <a:gd name="T0" fmla="*/ 0 w 169"/>
                <a:gd name="T1" fmla="*/ 0 h 261"/>
                <a:gd name="T2" fmla="*/ 0 w 169"/>
                <a:gd name="T3" fmla="*/ 0 h 261"/>
                <a:gd name="T4" fmla="*/ 0 w 169"/>
                <a:gd name="T5" fmla="*/ 0 h 261"/>
                <a:gd name="T6" fmla="*/ 0 w 169"/>
                <a:gd name="T7" fmla="*/ 0 h 261"/>
                <a:gd name="T8" fmla="*/ 0 w 169"/>
                <a:gd name="T9" fmla="*/ 0 h 261"/>
                <a:gd name="T10" fmla="*/ 0 w 169"/>
                <a:gd name="T11" fmla="*/ 0 h 261"/>
                <a:gd name="T12" fmla="*/ 0 60000 65536"/>
                <a:gd name="T13" fmla="*/ 0 60000 65536"/>
                <a:gd name="T14" fmla="*/ 0 60000 65536"/>
                <a:gd name="T15" fmla="*/ 0 60000 65536"/>
                <a:gd name="T16" fmla="*/ 0 60000 65536"/>
                <a:gd name="T17" fmla="*/ 0 60000 65536"/>
                <a:gd name="T18" fmla="*/ 0 w 169"/>
                <a:gd name="T19" fmla="*/ 0 h 261"/>
                <a:gd name="T20" fmla="*/ 169 w 16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69" h="261">
                  <a:moveTo>
                    <a:pt x="0" y="259"/>
                  </a:moveTo>
                  <a:lnTo>
                    <a:pt x="169" y="0"/>
                  </a:lnTo>
                  <a:lnTo>
                    <a:pt x="169" y="67"/>
                  </a:lnTo>
                  <a:lnTo>
                    <a:pt x="72" y="216"/>
                  </a:lnTo>
                  <a:lnTo>
                    <a:pt x="72" y="261"/>
                  </a:lnTo>
                  <a:lnTo>
                    <a:pt x="0" y="259"/>
                  </a:lnTo>
                  <a:close/>
                </a:path>
              </a:pathLst>
            </a:custGeom>
            <a:solidFill>
              <a:srgbClr val="BFBFA0"/>
            </a:solidFill>
            <a:ln w="9525">
              <a:noFill/>
              <a:round/>
              <a:headEnd/>
              <a:tailEnd/>
            </a:ln>
          </p:spPr>
          <p:txBody>
            <a:bodyPr/>
            <a:lstStyle/>
            <a:p>
              <a:endParaRPr lang="lv-LV" dirty="0"/>
            </a:p>
          </p:txBody>
        </p:sp>
        <p:sp>
          <p:nvSpPr>
            <p:cNvPr id="9335" name="Freeform 129"/>
            <p:cNvSpPr>
              <a:spLocks/>
            </p:cNvSpPr>
            <p:nvPr/>
          </p:nvSpPr>
          <p:spPr bwMode="auto">
            <a:xfrm>
              <a:off x="3819" y="5362"/>
              <a:ext cx="41" cy="67"/>
            </a:xfrm>
            <a:custGeom>
              <a:avLst/>
              <a:gdLst>
                <a:gd name="T0" fmla="*/ 0 w 100"/>
                <a:gd name="T1" fmla="*/ 0 h 146"/>
                <a:gd name="T2" fmla="*/ 0 w 100"/>
                <a:gd name="T3" fmla="*/ 0 h 146"/>
                <a:gd name="T4" fmla="*/ 0 w 100"/>
                <a:gd name="T5" fmla="*/ 0 h 146"/>
                <a:gd name="T6" fmla="*/ 0 w 100"/>
                <a:gd name="T7" fmla="*/ 0 h 146"/>
                <a:gd name="T8" fmla="*/ 0 w 100"/>
                <a:gd name="T9" fmla="*/ 0 h 146"/>
                <a:gd name="T10" fmla="*/ 0 w 100"/>
                <a:gd name="T11" fmla="*/ 0 h 146"/>
                <a:gd name="T12" fmla="*/ 0 w 100"/>
                <a:gd name="T13" fmla="*/ 0 h 146"/>
                <a:gd name="T14" fmla="*/ 0 w 100"/>
                <a:gd name="T15" fmla="*/ 0 h 146"/>
                <a:gd name="T16" fmla="*/ 0 w 100"/>
                <a:gd name="T17" fmla="*/ 0 h 146"/>
                <a:gd name="T18" fmla="*/ 0 w 100"/>
                <a:gd name="T19" fmla="*/ 0 h 146"/>
                <a:gd name="T20" fmla="*/ 0 w 100"/>
                <a:gd name="T21" fmla="*/ 0 h 146"/>
                <a:gd name="T22" fmla="*/ 0 w 100"/>
                <a:gd name="T23" fmla="*/ 0 h 146"/>
                <a:gd name="T24" fmla="*/ 0 w 100"/>
                <a:gd name="T25" fmla="*/ 0 h 146"/>
                <a:gd name="T26" fmla="*/ 0 w 100"/>
                <a:gd name="T27" fmla="*/ 0 h 146"/>
                <a:gd name="T28" fmla="*/ 0 w 100"/>
                <a:gd name="T29" fmla="*/ 0 h 146"/>
                <a:gd name="T30" fmla="*/ 0 w 100"/>
                <a:gd name="T31" fmla="*/ 0 h 146"/>
                <a:gd name="T32" fmla="*/ 0 w 100"/>
                <a:gd name="T33" fmla="*/ 0 h 146"/>
                <a:gd name="T34" fmla="*/ 0 w 100"/>
                <a:gd name="T35" fmla="*/ 0 h 146"/>
                <a:gd name="T36" fmla="*/ 0 w 100"/>
                <a:gd name="T37" fmla="*/ 0 h 146"/>
                <a:gd name="T38" fmla="*/ 0 w 100"/>
                <a:gd name="T39" fmla="*/ 0 h 146"/>
                <a:gd name="T40" fmla="*/ 0 w 100"/>
                <a:gd name="T41" fmla="*/ 0 h 146"/>
                <a:gd name="T42" fmla="*/ 0 w 100"/>
                <a:gd name="T43" fmla="*/ 0 h 146"/>
                <a:gd name="T44" fmla="*/ 0 w 100"/>
                <a:gd name="T45" fmla="*/ 0 h 146"/>
                <a:gd name="T46" fmla="*/ 0 w 100"/>
                <a:gd name="T47" fmla="*/ 0 h 146"/>
                <a:gd name="T48" fmla="*/ 0 w 100"/>
                <a:gd name="T49" fmla="*/ 0 h 146"/>
                <a:gd name="T50" fmla="*/ 0 w 100"/>
                <a:gd name="T51" fmla="*/ 0 h 146"/>
                <a:gd name="T52" fmla="*/ 0 w 100"/>
                <a:gd name="T53" fmla="*/ 0 h 146"/>
                <a:gd name="T54" fmla="*/ 0 w 100"/>
                <a:gd name="T55" fmla="*/ 0 h 1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146"/>
                <a:gd name="T86" fmla="*/ 100 w 100"/>
                <a:gd name="T87" fmla="*/ 146 h 1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146">
                  <a:moveTo>
                    <a:pt x="0" y="129"/>
                  </a:moveTo>
                  <a:lnTo>
                    <a:pt x="1" y="111"/>
                  </a:lnTo>
                  <a:lnTo>
                    <a:pt x="3" y="93"/>
                  </a:lnTo>
                  <a:lnTo>
                    <a:pt x="7" y="73"/>
                  </a:lnTo>
                  <a:lnTo>
                    <a:pt x="13" y="56"/>
                  </a:lnTo>
                  <a:lnTo>
                    <a:pt x="21" y="40"/>
                  </a:lnTo>
                  <a:lnTo>
                    <a:pt x="32" y="25"/>
                  </a:lnTo>
                  <a:lnTo>
                    <a:pt x="44" y="14"/>
                  </a:lnTo>
                  <a:lnTo>
                    <a:pt x="61" y="4"/>
                  </a:lnTo>
                  <a:lnTo>
                    <a:pt x="69" y="1"/>
                  </a:lnTo>
                  <a:lnTo>
                    <a:pt x="77" y="0"/>
                  </a:lnTo>
                  <a:lnTo>
                    <a:pt x="82" y="7"/>
                  </a:lnTo>
                  <a:lnTo>
                    <a:pt x="88" y="14"/>
                  </a:lnTo>
                  <a:lnTo>
                    <a:pt x="95" y="33"/>
                  </a:lnTo>
                  <a:lnTo>
                    <a:pt x="99" y="53"/>
                  </a:lnTo>
                  <a:lnTo>
                    <a:pt x="100" y="70"/>
                  </a:lnTo>
                  <a:lnTo>
                    <a:pt x="100" y="146"/>
                  </a:lnTo>
                  <a:lnTo>
                    <a:pt x="94" y="125"/>
                  </a:lnTo>
                  <a:lnTo>
                    <a:pt x="83" y="106"/>
                  </a:lnTo>
                  <a:lnTo>
                    <a:pt x="70" y="91"/>
                  </a:lnTo>
                  <a:lnTo>
                    <a:pt x="61" y="85"/>
                  </a:lnTo>
                  <a:lnTo>
                    <a:pt x="52" y="80"/>
                  </a:lnTo>
                  <a:lnTo>
                    <a:pt x="37" y="77"/>
                  </a:lnTo>
                  <a:lnTo>
                    <a:pt x="25" y="82"/>
                  </a:lnTo>
                  <a:lnTo>
                    <a:pt x="17" y="90"/>
                  </a:lnTo>
                  <a:lnTo>
                    <a:pt x="10" y="101"/>
                  </a:lnTo>
                  <a:lnTo>
                    <a:pt x="4" y="115"/>
                  </a:lnTo>
                  <a:lnTo>
                    <a:pt x="0" y="129"/>
                  </a:lnTo>
                  <a:close/>
                </a:path>
              </a:pathLst>
            </a:custGeom>
            <a:solidFill>
              <a:srgbClr val="BFBFA0"/>
            </a:solidFill>
            <a:ln w="9525">
              <a:noFill/>
              <a:round/>
              <a:headEnd/>
              <a:tailEnd/>
            </a:ln>
          </p:spPr>
          <p:txBody>
            <a:bodyPr/>
            <a:lstStyle/>
            <a:p>
              <a:endParaRPr lang="lv-LV" dirty="0"/>
            </a:p>
          </p:txBody>
        </p:sp>
        <p:sp>
          <p:nvSpPr>
            <p:cNvPr id="9336" name="Freeform 130"/>
            <p:cNvSpPr>
              <a:spLocks/>
            </p:cNvSpPr>
            <p:nvPr/>
          </p:nvSpPr>
          <p:spPr bwMode="auto">
            <a:xfrm>
              <a:off x="3897" y="5362"/>
              <a:ext cx="34" cy="49"/>
            </a:xfrm>
            <a:custGeom>
              <a:avLst/>
              <a:gdLst>
                <a:gd name="T0" fmla="*/ 0 w 86"/>
                <a:gd name="T1" fmla="*/ 0 h 107"/>
                <a:gd name="T2" fmla="*/ 0 w 86"/>
                <a:gd name="T3" fmla="*/ 0 h 107"/>
                <a:gd name="T4" fmla="*/ 0 w 86"/>
                <a:gd name="T5" fmla="*/ 0 h 107"/>
                <a:gd name="T6" fmla="*/ 0 w 86"/>
                <a:gd name="T7" fmla="*/ 0 h 107"/>
                <a:gd name="T8" fmla="*/ 0 w 86"/>
                <a:gd name="T9" fmla="*/ 0 h 107"/>
                <a:gd name="T10" fmla="*/ 0 w 86"/>
                <a:gd name="T11" fmla="*/ 0 h 107"/>
                <a:gd name="T12" fmla="*/ 0 w 86"/>
                <a:gd name="T13" fmla="*/ 0 h 107"/>
                <a:gd name="T14" fmla="*/ 0 w 86"/>
                <a:gd name="T15" fmla="*/ 0 h 107"/>
                <a:gd name="T16" fmla="*/ 0 w 86"/>
                <a:gd name="T17" fmla="*/ 0 h 107"/>
                <a:gd name="T18" fmla="*/ 0 w 86"/>
                <a:gd name="T19" fmla="*/ 0 h 107"/>
                <a:gd name="T20" fmla="*/ 0 w 86"/>
                <a:gd name="T21" fmla="*/ 0 h 107"/>
                <a:gd name="T22" fmla="*/ 0 w 86"/>
                <a:gd name="T23" fmla="*/ 0 h 107"/>
                <a:gd name="T24" fmla="*/ 0 w 86"/>
                <a:gd name="T25" fmla="*/ 0 h 107"/>
                <a:gd name="T26" fmla="*/ 0 w 86"/>
                <a:gd name="T27" fmla="*/ 0 h 107"/>
                <a:gd name="T28" fmla="*/ 0 w 86"/>
                <a:gd name="T29" fmla="*/ 0 h 107"/>
                <a:gd name="T30" fmla="*/ 0 w 86"/>
                <a:gd name="T31" fmla="*/ 0 h 107"/>
                <a:gd name="T32" fmla="*/ 0 w 86"/>
                <a:gd name="T33" fmla="*/ 0 h 107"/>
                <a:gd name="T34" fmla="*/ 0 w 86"/>
                <a:gd name="T35" fmla="*/ 0 h 107"/>
                <a:gd name="T36" fmla="*/ 0 w 86"/>
                <a:gd name="T37" fmla="*/ 0 h 107"/>
                <a:gd name="T38" fmla="*/ 0 w 86"/>
                <a:gd name="T39" fmla="*/ 0 h 107"/>
                <a:gd name="T40" fmla="*/ 0 w 86"/>
                <a:gd name="T41" fmla="*/ 0 h 107"/>
                <a:gd name="T42" fmla="*/ 0 w 86"/>
                <a:gd name="T43" fmla="*/ 0 h 107"/>
                <a:gd name="T44" fmla="*/ 0 w 86"/>
                <a:gd name="T45" fmla="*/ 0 h 107"/>
                <a:gd name="T46" fmla="*/ 0 w 86"/>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107"/>
                <a:gd name="T74" fmla="*/ 86 w 86"/>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107">
                  <a:moveTo>
                    <a:pt x="0" y="107"/>
                  </a:moveTo>
                  <a:lnTo>
                    <a:pt x="0" y="72"/>
                  </a:lnTo>
                  <a:lnTo>
                    <a:pt x="1" y="55"/>
                  </a:lnTo>
                  <a:lnTo>
                    <a:pt x="5" y="34"/>
                  </a:lnTo>
                  <a:lnTo>
                    <a:pt x="12" y="16"/>
                  </a:lnTo>
                  <a:lnTo>
                    <a:pt x="18" y="8"/>
                  </a:lnTo>
                  <a:lnTo>
                    <a:pt x="22" y="0"/>
                  </a:lnTo>
                  <a:lnTo>
                    <a:pt x="34" y="3"/>
                  </a:lnTo>
                  <a:lnTo>
                    <a:pt x="45" y="11"/>
                  </a:lnTo>
                  <a:lnTo>
                    <a:pt x="54" y="21"/>
                  </a:lnTo>
                  <a:lnTo>
                    <a:pt x="63" y="32"/>
                  </a:lnTo>
                  <a:lnTo>
                    <a:pt x="70" y="45"/>
                  </a:lnTo>
                  <a:lnTo>
                    <a:pt x="81" y="75"/>
                  </a:lnTo>
                  <a:lnTo>
                    <a:pt x="86" y="105"/>
                  </a:lnTo>
                  <a:lnTo>
                    <a:pt x="79" y="92"/>
                  </a:lnTo>
                  <a:lnTo>
                    <a:pt x="69" y="82"/>
                  </a:lnTo>
                  <a:lnTo>
                    <a:pt x="62" y="79"/>
                  </a:lnTo>
                  <a:lnTo>
                    <a:pt x="54" y="76"/>
                  </a:lnTo>
                  <a:lnTo>
                    <a:pt x="46" y="77"/>
                  </a:lnTo>
                  <a:lnTo>
                    <a:pt x="36" y="79"/>
                  </a:lnTo>
                  <a:lnTo>
                    <a:pt x="24" y="85"/>
                  </a:lnTo>
                  <a:lnTo>
                    <a:pt x="15" y="92"/>
                  </a:lnTo>
                  <a:lnTo>
                    <a:pt x="6" y="99"/>
                  </a:lnTo>
                  <a:lnTo>
                    <a:pt x="0" y="107"/>
                  </a:lnTo>
                  <a:close/>
                </a:path>
              </a:pathLst>
            </a:custGeom>
            <a:solidFill>
              <a:srgbClr val="BFBFA0"/>
            </a:solidFill>
            <a:ln w="9525">
              <a:noFill/>
              <a:round/>
              <a:headEnd/>
              <a:tailEnd/>
            </a:ln>
          </p:spPr>
          <p:txBody>
            <a:bodyPr/>
            <a:lstStyle/>
            <a:p>
              <a:endParaRPr lang="lv-LV" dirty="0"/>
            </a:p>
          </p:txBody>
        </p:sp>
        <p:sp>
          <p:nvSpPr>
            <p:cNvPr id="9337" name="Freeform 131"/>
            <p:cNvSpPr>
              <a:spLocks/>
            </p:cNvSpPr>
            <p:nvPr/>
          </p:nvSpPr>
          <p:spPr bwMode="auto">
            <a:xfrm>
              <a:off x="3706" y="5673"/>
              <a:ext cx="69" cy="120"/>
            </a:xfrm>
            <a:custGeom>
              <a:avLst/>
              <a:gdLst>
                <a:gd name="T0" fmla="*/ 0 w 169"/>
                <a:gd name="T1" fmla="*/ 0 h 261"/>
                <a:gd name="T2" fmla="*/ 0 w 169"/>
                <a:gd name="T3" fmla="*/ 0 h 261"/>
                <a:gd name="T4" fmla="*/ 0 w 169"/>
                <a:gd name="T5" fmla="*/ 0 h 261"/>
                <a:gd name="T6" fmla="*/ 0 w 169"/>
                <a:gd name="T7" fmla="*/ 0 h 261"/>
                <a:gd name="T8" fmla="*/ 0 w 169"/>
                <a:gd name="T9" fmla="*/ 0 h 261"/>
                <a:gd name="T10" fmla="*/ 0 w 169"/>
                <a:gd name="T11" fmla="*/ 0 h 261"/>
                <a:gd name="T12" fmla="*/ 0 60000 65536"/>
                <a:gd name="T13" fmla="*/ 0 60000 65536"/>
                <a:gd name="T14" fmla="*/ 0 60000 65536"/>
                <a:gd name="T15" fmla="*/ 0 60000 65536"/>
                <a:gd name="T16" fmla="*/ 0 60000 65536"/>
                <a:gd name="T17" fmla="*/ 0 60000 65536"/>
                <a:gd name="T18" fmla="*/ 0 w 169"/>
                <a:gd name="T19" fmla="*/ 0 h 261"/>
                <a:gd name="T20" fmla="*/ 169 w 16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69" h="261">
                  <a:moveTo>
                    <a:pt x="0" y="259"/>
                  </a:moveTo>
                  <a:lnTo>
                    <a:pt x="169" y="0"/>
                  </a:lnTo>
                  <a:lnTo>
                    <a:pt x="169" y="67"/>
                  </a:lnTo>
                  <a:lnTo>
                    <a:pt x="72" y="216"/>
                  </a:lnTo>
                  <a:lnTo>
                    <a:pt x="72" y="261"/>
                  </a:lnTo>
                  <a:lnTo>
                    <a:pt x="0" y="259"/>
                  </a:lnTo>
                  <a:close/>
                </a:path>
              </a:pathLst>
            </a:custGeom>
            <a:noFill/>
            <a:ln w="1588">
              <a:solidFill>
                <a:srgbClr val="000000"/>
              </a:solidFill>
              <a:prstDash val="solid"/>
              <a:round/>
              <a:headEnd/>
              <a:tailEnd/>
            </a:ln>
          </p:spPr>
          <p:txBody>
            <a:bodyPr/>
            <a:lstStyle/>
            <a:p>
              <a:endParaRPr lang="lv-LV" dirty="0"/>
            </a:p>
          </p:txBody>
        </p:sp>
        <p:sp>
          <p:nvSpPr>
            <p:cNvPr id="9338" name="Freeform 132"/>
            <p:cNvSpPr>
              <a:spLocks/>
            </p:cNvSpPr>
            <p:nvPr/>
          </p:nvSpPr>
          <p:spPr bwMode="auto">
            <a:xfrm>
              <a:off x="3819" y="5362"/>
              <a:ext cx="41" cy="67"/>
            </a:xfrm>
            <a:custGeom>
              <a:avLst/>
              <a:gdLst>
                <a:gd name="T0" fmla="*/ 0 w 100"/>
                <a:gd name="T1" fmla="*/ 0 h 146"/>
                <a:gd name="T2" fmla="*/ 0 w 100"/>
                <a:gd name="T3" fmla="*/ 0 h 146"/>
                <a:gd name="T4" fmla="*/ 0 w 100"/>
                <a:gd name="T5" fmla="*/ 0 h 146"/>
                <a:gd name="T6" fmla="*/ 0 w 100"/>
                <a:gd name="T7" fmla="*/ 0 h 146"/>
                <a:gd name="T8" fmla="*/ 0 w 100"/>
                <a:gd name="T9" fmla="*/ 0 h 146"/>
                <a:gd name="T10" fmla="*/ 0 w 100"/>
                <a:gd name="T11" fmla="*/ 0 h 146"/>
                <a:gd name="T12" fmla="*/ 0 w 100"/>
                <a:gd name="T13" fmla="*/ 0 h 146"/>
                <a:gd name="T14" fmla="*/ 0 w 100"/>
                <a:gd name="T15" fmla="*/ 0 h 146"/>
                <a:gd name="T16" fmla="*/ 0 w 100"/>
                <a:gd name="T17" fmla="*/ 0 h 146"/>
                <a:gd name="T18" fmla="*/ 0 w 100"/>
                <a:gd name="T19" fmla="*/ 0 h 146"/>
                <a:gd name="T20" fmla="*/ 0 w 100"/>
                <a:gd name="T21" fmla="*/ 0 h 146"/>
                <a:gd name="T22" fmla="*/ 0 w 100"/>
                <a:gd name="T23" fmla="*/ 0 h 146"/>
                <a:gd name="T24" fmla="*/ 0 w 100"/>
                <a:gd name="T25" fmla="*/ 0 h 146"/>
                <a:gd name="T26" fmla="*/ 0 w 100"/>
                <a:gd name="T27" fmla="*/ 0 h 146"/>
                <a:gd name="T28" fmla="*/ 0 w 100"/>
                <a:gd name="T29" fmla="*/ 0 h 146"/>
                <a:gd name="T30" fmla="*/ 0 w 100"/>
                <a:gd name="T31" fmla="*/ 0 h 146"/>
                <a:gd name="T32" fmla="*/ 0 w 100"/>
                <a:gd name="T33" fmla="*/ 0 h 146"/>
                <a:gd name="T34" fmla="*/ 0 w 100"/>
                <a:gd name="T35" fmla="*/ 0 h 146"/>
                <a:gd name="T36" fmla="*/ 0 w 100"/>
                <a:gd name="T37" fmla="*/ 0 h 146"/>
                <a:gd name="T38" fmla="*/ 0 w 100"/>
                <a:gd name="T39" fmla="*/ 0 h 146"/>
                <a:gd name="T40" fmla="*/ 0 w 100"/>
                <a:gd name="T41" fmla="*/ 0 h 146"/>
                <a:gd name="T42" fmla="*/ 0 w 100"/>
                <a:gd name="T43" fmla="*/ 0 h 146"/>
                <a:gd name="T44" fmla="*/ 0 w 100"/>
                <a:gd name="T45" fmla="*/ 0 h 146"/>
                <a:gd name="T46" fmla="*/ 0 w 100"/>
                <a:gd name="T47" fmla="*/ 0 h 146"/>
                <a:gd name="T48" fmla="*/ 0 w 100"/>
                <a:gd name="T49" fmla="*/ 0 h 146"/>
                <a:gd name="T50" fmla="*/ 0 w 100"/>
                <a:gd name="T51" fmla="*/ 0 h 146"/>
                <a:gd name="T52" fmla="*/ 0 w 100"/>
                <a:gd name="T53" fmla="*/ 0 h 146"/>
                <a:gd name="T54" fmla="*/ 0 w 100"/>
                <a:gd name="T55" fmla="*/ 0 h 1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0"/>
                <a:gd name="T85" fmla="*/ 0 h 146"/>
                <a:gd name="T86" fmla="*/ 100 w 100"/>
                <a:gd name="T87" fmla="*/ 146 h 1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0" h="146">
                  <a:moveTo>
                    <a:pt x="0" y="129"/>
                  </a:moveTo>
                  <a:lnTo>
                    <a:pt x="1" y="111"/>
                  </a:lnTo>
                  <a:lnTo>
                    <a:pt x="3" y="93"/>
                  </a:lnTo>
                  <a:lnTo>
                    <a:pt x="7" y="73"/>
                  </a:lnTo>
                  <a:lnTo>
                    <a:pt x="13" y="56"/>
                  </a:lnTo>
                  <a:lnTo>
                    <a:pt x="21" y="40"/>
                  </a:lnTo>
                  <a:lnTo>
                    <a:pt x="32" y="25"/>
                  </a:lnTo>
                  <a:lnTo>
                    <a:pt x="44" y="14"/>
                  </a:lnTo>
                  <a:lnTo>
                    <a:pt x="61" y="4"/>
                  </a:lnTo>
                  <a:lnTo>
                    <a:pt x="69" y="1"/>
                  </a:lnTo>
                  <a:lnTo>
                    <a:pt x="77" y="0"/>
                  </a:lnTo>
                  <a:lnTo>
                    <a:pt x="82" y="7"/>
                  </a:lnTo>
                  <a:lnTo>
                    <a:pt x="88" y="14"/>
                  </a:lnTo>
                  <a:lnTo>
                    <a:pt x="95" y="33"/>
                  </a:lnTo>
                  <a:lnTo>
                    <a:pt x="99" y="53"/>
                  </a:lnTo>
                  <a:lnTo>
                    <a:pt x="100" y="70"/>
                  </a:lnTo>
                  <a:lnTo>
                    <a:pt x="100" y="146"/>
                  </a:lnTo>
                  <a:lnTo>
                    <a:pt x="94" y="125"/>
                  </a:lnTo>
                  <a:lnTo>
                    <a:pt x="83" y="106"/>
                  </a:lnTo>
                  <a:lnTo>
                    <a:pt x="70" y="91"/>
                  </a:lnTo>
                  <a:lnTo>
                    <a:pt x="61" y="85"/>
                  </a:lnTo>
                  <a:lnTo>
                    <a:pt x="52" y="80"/>
                  </a:lnTo>
                  <a:lnTo>
                    <a:pt x="37" y="77"/>
                  </a:lnTo>
                  <a:lnTo>
                    <a:pt x="25" y="82"/>
                  </a:lnTo>
                  <a:lnTo>
                    <a:pt x="17" y="90"/>
                  </a:lnTo>
                  <a:lnTo>
                    <a:pt x="10" y="101"/>
                  </a:lnTo>
                  <a:lnTo>
                    <a:pt x="4" y="115"/>
                  </a:lnTo>
                  <a:lnTo>
                    <a:pt x="0" y="129"/>
                  </a:lnTo>
                  <a:close/>
                </a:path>
              </a:pathLst>
            </a:custGeom>
            <a:noFill/>
            <a:ln w="1588">
              <a:solidFill>
                <a:srgbClr val="000000"/>
              </a:solidFill>
              <a:prstDash val="solid"/>
              <a:round/>
              <a:headEnd/>
              <a:tailEnd/>
            </a:ln>
          </p:spPr>
          <p:txBody>
            <a:bodyPr/>
            <a:lstStyle/>
            <a:p>
              <a:endParaRPr lang="lv-LV" dirty="0"/>
            </a:p>
          </p:txBody>
        </p:sp>
        <p:sp>
          <p:nvSpPr>
            <p:cNvPr id="9339" name="Freeform 133"/>
            <p:cNvSpPr>
              <a:spLocks/>
            </p:cNvSpPr>
            <p:nvPr/>
          </p:nvSpPr>
          <p:spPr bwMode="auto">
            <a:xfrm>
              <a:off x="3897" y="5362"/>
              <a:ext cx="34" cy="49"/>
            </a:xfrm>
            <a:custGeom>
              <a:avLst/>
              <a:gdLst>
                <a:gd name="T0" fmla="*/ 0 w 86"/>
                <a:gd name="T1" fmla="*/ 0 h 107"/>
                <a:gd name="T2" fmla="*/ 0 w 86"/>
                <a:gd name="T3" fmla="*/ 0 h 107"/>
                <a:gd name="T4" fmla="*/ 0 w 86"/>
                <a:gd name="T5" fmla="*/ 0 h 107"/>
                <a:gd name="T6" fmla="*/ 0 w 86"/>
                <a:gd name="T7" fmla="*/ 0 h 107"/>
                <a:gd name="T8" fmla="*/ 0 w 86"/>
                <a:gd name="T9" fmla="*/ 0 h 107"/>
                <a:gd name="T10" fmla="*/ 0 w 86"/>
                <a:gd name="T11" fmla="*/ 0 h 107"/>
                <a:gd name="T12" fmla="*/ 0 w 86"/>
                <a:gd name="T13" fmla="*/ 0 h 107"/>
                <a:gd name="T14" fmla="*/ 0 w 86"/>
                <a:gd name="T15" fmla="*/ 0 h 107"/>
                <a:gd name="T16" fmla="*/ 0 w 86"/>
                <a:gd name="T17" fmla="*/ 0 h 107"/>
                <a:gd name="T18" fmla="*/ 0 w 86"/>
                <a:gd name="T19" fmla="*/ 0 h 107"/>
                <a:gd name="T20" fmla="*/ 0 w 86"/>
                <a:gd name="T21" fmla="*/ 0 h 107"/>
                <a:gd name="T22" fmla="*/ 0 w 86"/>
                <a:gd name="T23" fmla="*/ 0 h 107"/>
                <a:gd name="T24" fmla="*/ 0 w 86"/>
                <a:gd name="T25" fmla="*/ 0 h 107"/>
                <a:gd name="T26" fmla="*/ 0 w 86"/>
                <a:gd name="T27" fmla="*/ 0 h 107"/>
                <a:gd name="T28" fmla="*/ 0 w 86"/>
                <a:gd name="T29" fmla="*/ 0 h 107"/>
                <a:gd name="T30" fmla="*/ 0 w 86"/>
                <a:gd name="T31" fmla="*/ 0 h 107"/>
                <a:gd name="T32" fmla="*/ 0 w 86"/>
                <a:gd name="T33" fmla="*/ 0 h 107"/>
                <a:gd name="T34" fmla="*/ 0 w 86"/>
                <a:gd name="T35" fmla="*/ 0 h 107"/>
                <a:gd name="T36" fmla="*/ 0 w 86"/>
                <a:gd name="T37" fmla="*/ 0 h 107"/>
                <a:gd name="T38" fmla="*/ 0 w 86"/>
                <a:gd name="T39" fmla="*/ 0 h 107"/>
                <a:gd name="T40" fmla="*/ 0 w 86"/>
                <a:gd name="T41" fmla="*/ 0 h 107"/>
                <a:gd name="T42" fmla="*/ 0 w 86"/>
                <a:gd name="T43" fmla="*/ 0 h 107"/>
                <a:gd name="T44" fmla="*/ 0 w 86"/>
                <a:gd name="T45" fmla="*/ 0 h 107"/>
                <a:gd name="T46" fmla="*/ 0 w 86"/>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6"/>
                <a:gd name="T73" fmla="*/ 0 h 107"/>
                <a:gd name="T74" fmla="*/ 86 w 86"/>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6" h="107">
                  <a:moveTo>
                    <a:pt x="0" y="107"/>
                  </a:moveTo>
                  <a:lnTo>
                    <a:pt x="0" y="72"/>
                  </a:lnTo>
                  <a:lnTo>
                    <a:pt x="1" y="55"/>
                  </a:lnTo>
                  <a:lnTo>
                    <a:pt x="5" y="34"/>
                  </a:lnTo>
                  <a:lnTo>
                    <a:pt x="12" y="16"/>
                  </a:lnTo>
                  <a:lnTo>
                    <a:pt x="18" y="8"/>
                  </a:lnTo>
                  <a:lnTo>
                    <a:pt x="22" y="0"/>
                  </a:lnTo>
                  <a:lnTo>
                    <a:pt x="34" y="3"/>
                  </a:lnTo>
                  <a:lnTo>
                    <a:pt x="45" y="11"/>
                  </a:lnTo>
                  <a:lnTo>
                    <a:pt x="54" y="21"/>
                  </a:lnTo>
                  <a:lnTo>
                    <a:pt x="63" y="32"/>
                  </a:lnTo>
                  <a:lnTo>
                    <a:pt x="70" y="45"/>
                  </a:lnTo>
                  <a:lnTo>
                    <a:pt x="81" y="75"/>
                  </a:lnTo>
                  <a:lnTo>
                    <a:pt x="86" y="105"/>
                  </a:lnTo>
                  <a:lnTo>
                    <a:pt x="79" y="92"/>
                  </a:lnTo>
                  <a:lnTo>
                    <a:pt x="69" y="82"/>
                  </a:lnTo>
                  <a:lnTo>
                    <a:pt x="62" y="79"/>
                  </a:lnTo>
                  <a:lnTo>
                    <a:pt x="54" y="76"/>
                  </a:lnTo>
                  <a:lnTo>
                    <a:pt x="46" y="77"/>
                  </a:lnTo>
                  <a:lnTo>
                    <a:pt x="36" y="79"/>
                  </a:lnTo>
                  <a:lnTo>
                    <a:pt x="24" y="85"/>
                  </a:lnTo>
                  <a:lnTo>
                    <a:pt x="15" y="92"/>
                  </a:lnTo>
                  <a:lnTo>
                    <a:pt x="6" y="99"/>
                  </a:lnTo>
                  <a:lnTo>
                    <a:pt x="0" y="107"/>
                  </a:lnTo>
                  <a:close/>
                </a:path>
              </a:pathLst>
            </a:custGeom>
            <a:noFill/>
            <a:ln w="1588">
              <a:solidFill>
                <a:srgbClr val="000000"/>
              </a:solidFill>
              <a:prstDash val="solid"/>
              <a:round/>
              <a:headEnd/>
              <a:tailEnd/>
            </a:ln>
          </p:spPr>
          <p:txBody>
            <a:bodyPr/>
            <a:lstStyle/>
            <a:p>
              <a:endParaRPr lang="lv-LV" dirty="0"/>
            </a:p>
          </p:txBody>
        </p:sp>
        <p:sp>
          <p:nvSpPr>
            <p:cNvPr id="9340" name="Freeform 134"/>
            <p:cNvSpPr>
              <a:spLocks/>
            </p:cNvSpPr>
            <p:nvPr/>
          </p:nvSpPr>
          <p:spPr bwMode="auto">
            <a:xfrm>
              <a:off x="3808" y="5537"/>
              <a:ext cx="55" cy="163"/>
            </a:xfrm>
            <a:custGeom>
              <a:avLst/>
              <a:gdLst>
                <a:gd name="T0" fmla="*/ 0 w 137"/>
                <a:gd name="T1" fmla="*/ 0 h 355"/>
                <a:gd name="T2" fmla="*/ 0 w 137"/>
                <a:gd name="T3" fmla="*/ 0 h 355"/>
                <a:gd name="T4" fmla="*/ 0 w 137"/>
                <a:gd name="T5" fmla="*/ 0 h 355"/>
                <a:gd name="T6" fmla="*/ 0 w 137"/>
                <a:gd name="T7" fmla="*/ 0 h 355"/>
                <a:gd name="T8" fmla="*/ 0 w 137"/>
                <a:gd name="T9" fmla="*/ 0 h 355"/>
                <a:gd name="T10" fmla="*/ 0 w 137"/>
                <a:gd name="T11" fmla="*/ 0 h 355"/>
                <a:gd name="T12" fmla="*/ 0 w 137"/>
                <a:gd name="T13" fmla="*/ 0 h 355"/>
                <a:gd name="T14" fmla="*/ 0 w 137"/>
                <a:gd name="T15" fmla="*/ 0 h 355"/>
                <a:gd name="T16" fmla="*/ 0 w 137"/>
                <a:gd name="T17" fmla="*/ 0 h 355"/>
                <a:gd name="T18" fmla="*/ 0 w 137"/>
                <a:gd name="T19" fmla="*/ 0 h 355"/>
                <a:gd name="T20" fmla="*/ 0 w 137"/>
                <a:gd name="T21" fmla="*/ 0 h 355"/>
                <a:gd name="T22" fmla="*/ 0 w 137"/>
                <a:gd name="T23" fmla="*/ 0 h 355"/>
                <a:gd name="T24" fmla="*/ 0 w 137"/>
                <a:gd name="T25" fmla="*/ 0 h 355"/>
                <a:gd name="T26" fmla="*/ 0 w 137"/>
                <a:gd name="T27" fmla="*/ 0 h 355"/>
                <a:gd name="T28" fmla="*/ 0 w 137"/>
                <a:gd name="T29" fmla="*/ 0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355"/>
                <a:gd name="T47" fmla="*/ 137 w 137"/>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355">
                  <a:moveTo>
                    <a:pt x="63" y="355"/>
                  </a:moveTo>
                  <a:lnTo>
                    <a:pt x="63" y="135"/>
                  </a:lnTo>
                  <a:lnTo>
                    <a:pt x="37" y="130"/>
                  </a:lnTo>
                  <a:lnTo>
                    <a:pt x="0" y="140"/>
                  </a:lnTo>
                  <a:lnTo>
                    <a:pt x="0" y="110"/>
                  </a:lnTo>
                  <a:lnTo>
                    <a:pt x="63" y="93"/>
                  </a:lnTo>
                  <a:lnTo>
                    <a:pt x="63" y="4"/>
                  </a:lnTo>
                  <a:lnTo>
                    <a:pt x="75" y="0"/>
                  </a:lnTo>
                  <a:lnTo>
                    <a:pt x="75" y="77"/>
                  </a:lnTo>
                  <a:lnTo>
                    <a:pt x="102" y="83"/>
                  </a:lnTo>
                  <a:lnTo>
                    <a:pt x="137" y="73"/>
                  </a:lnTo>
                  <a:lnTo>
                    <a:pt x="137" y="105"/>
                  </a:lnTo>
                  <a:lnTo>
                    <a:pt x="75" y="120"/>
                  </a:lnTo>
                  <a:lnTo>
                    <a:pt x="75" y="353"/>
                  </a:lnTo>
                  <a:lnTo>
                    <a:pt x="63" y="355"/>
                  </a:lnTo>
                  <a:close/>
                </a:path>
              </a:pathLst>
            </a:custGeom>
            <a:solidFill>
              <a:srgbClr val="FFBF00"/>
            </a:solidFill>
            <a:ln w="1588">
              <a:solidFill>
                <a:srgbClr val="000000"/>
              </a:solidFill>
              <a:prstDash val="solid"/>
              <a:round/>
              <a:headEnd/>
              <a:tailEnd/>
            </a:ln>
          </p:spPr>
          <p:txBody>
            <a:bodyPr/>
            <a:lstStyle/>
            <a:p>
              <a:endParaRPr lang="lv-LV" dirty="0"/>
            </a:p>
          </p:txBody>
        </p:sp>
        <p:sp>
          <p:nvSpPr>
            <p:cNvPr id="9341" name="Freeform 135"/>
            <p:cNvSpPr>
              <a:spLocks/>
            </p:cNvSpPr>
            <p:nvPr/>
          </p:nvSpPr>
          <p:spPr bwMode="auto">
            <a:xfrm>
              <a:off x="3847" y="4848"/>
              <a:ext cx="61" cy="180"/>
            </a:xfrm>
            <a:custGeom>
              <a:avLst/>
              <a:gdLst>
                <a:gd name="T0" fmla="*/ 0 w 151"/>
                <a:gd name="T1" fmla="*/ 0 h 392"/>
                <a:gd name="T2" fmla="*/ 0 w 151"/>
                <a:gd name="T3" fmla="*/ 0 h 392"/>
                <a:gd name="T4" fmla="*/ 0 w 151"/>
                <a:gd name="T5" fmla="*/ 0 h 392"/>
                <a:gd name="T6" fmla="*/ 0 w 151"/>
                <a:gd name="T7" fmla="*/ 0 h 392"/>
                <a:gd name="T8" fmla="*/ 0 w 151"/>
                <a:gd name="T9" fmla="*/ 0 h 392"/>
                <a:gd name="T10" fmla="*/ 0 w 151"/>
                <a:gd name="T11" fmla="*/ 0 h 392"/>
                <a:gd name="T12" fmla="*/ 0 w 151"/>
                <a:gd name="T13" fmla="*/ 0 h 392"/>
                <a:gd name="T14" fmla="*/ 0 w 151"/>
                <a:gd name="T15" fmla="*/ 0 h 392"/>
                <a:gd name="T16" fmla="*/ 0 w 151"/>
                <a:gd name="T17" fmla="*/ 0 h 392"/>
                <a:gd name="T18" fmla="*/ 0 w 151"/>
                <a:gd name="T19" fmla="*/ 0 h 392"/>
                <a:gd name="T20" fmla="*/ 0 w 151"/>
                <a:gd name="T21" fmla="*/ 0 h 392"/>
                <a:gd name="T22" fmla="*/ 0 w 151"/>
                <a:gd name="T23" fmla="*/ 0 h 392"/>
                <a:gd name="T24" fmla="*/ 0 w 151"/>
                <a:gd name="T25" fmla="*/ 0 h 392"/>
                <a:gd name="T26" fmla="*/ 0 w 151"/>
                <a:gd name="T27" fmla="*/ 0 h 392"/>
                <a:gd name="T28" fmla="*/ 0 w 151"/>
                <a:gd name="T29" fmla="*/ 0 h 392"/>
                <a:gd name="T30" fmla="*/ 0 w 151"/>
                <a:gd name="T31" fmla="*/ 0 h 392"/>
                <a:gd name="T32" fmla="*/ 0 w 151"/>
                <a:gd name="T33" fmla="*/ 0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392"/>
                <a:gd name="T53" fmla="*/ 151 w 151"/>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392">
                  <a:moveTo>
                    <a:pt x="61" y="391"/>
                  </a:moveTo>
                  <a:lnTo>
                    <a:pt x="61" y="158"/>
                  </a:lnTo>
                  <a:lnTo>
                    <a:pt x="12" y="198"/>
                  </a:lnTo>
                  <a:lnTo>
                    <a:pt x="0" y="188"/>
                  </a:lnTo>
                  <a:lnTo>
                    <a:pt x="0" y="174"/>
                  </a:lnTo>
                  <a:lnTo>
                    <a:pt x="61" y="124"/>
                  </a:lnTo>
                  <a:lnTo>
                    <a:pt x="61" y="9"/>
                  </a:lnTo>
                  <a:lnTo>
                    <a:pt x="70" y="0"/>
                  </a:lnTo>
                  <a:lnTo>
                    <a:pt x="81" y="12"/>
                  </a:lnTo>
                  <a:lnTo>
                    <a:pt x="81" y="106"/>
                  </a:lnTo>
                  <a:lnTo>
                    <a:pt x="139" y="59"/>
                  </a:lnTo>
                  <a:lnTo>
                    <a:pt x="151" y="70"/>
                  </a:lnTo>
                  <a:lnTo>
                    <a:pt x="151" y="83"/>
                  </a:lnTo>
                  <a:lnTo>
                    <a:pt x="81" y="141"/>
                  </a:lnTo>
                  <a:lnTo>
                    <a:pt x="81" y="392"/>
                  </a:lnTo>
                  <a:lnTo>
                    <a:pt x="70" y="383"/>
                  </a:lnTo>
                  <a:lnTo>
                    <a:pt x="61" y="391"/>
                  </a:lnTo>
                  <a:close/>
                </a:path>
              </a:pathLst>
            </a:custGeom>
            <a:solidFill>
              <a:srgbClr val="FFBF00"/>
            </a:solidFill>
            <a:ln w="1588">
              <a:solidFill>
                <a:srgbClr val="000000"/>
              </a:solidFill>
              <a:prstDash val="solid"/>
              <a:round/>
              <a:headEnd/>
              <a:tailEnd/>
            </a:ln>
          </p:spPr>
          <p:txBody>
            <a:bodyPr/>
            <a:lstStyle/>
            <a:p>
              <a:endParaRPr lang="lv-LV" dirty="0"/>
            </a:p>
          </p:txBody>
        </p:sp>
        <p:sp>
          <p:nvSpPr>
            <p:cNvPr id="9342" name="Freeform 136"/>
            <p:cNvSpPr>
              <a:spLocks/>
            </p:cNvSpPr>
            <p:nvPr/>
          </p:nvSpPr>
          <p:spPr bwMode="auto">
            <a:xfrm>
              <a:off x="3847" y="4911"/>
              <a:ext cx="25" cy="23"/>
            </a:xfrm>
            <a:custGeom>
              <a:avLst/>
              <a:gdLst>
                <a:gd name="T0" fmla="*/ 0 w 61"/>
                <a:gd name="T1" fmla="*/ 0 h 50"/>
                <a:gd name="T2" fmla="*/ 0 w 61"/>
                <a:gd name="T3" fmla="*/ 0 h 50"/>
                <a:gd name="T4" fmla="*/ 0 w 61"/>
                <a:gd name="T5" fmla="*/ 0 h 50"/>
                <a:gd name="T6" fmla="*/ 0 60000 65536"/>
                <a:gd name="T7" fmla="*/ 0 60000 65536"/>
                <a:gd name="T8" fmla="*/ 0 60000 65536"/>
                <a:gd name="T9" fmla="*/ 0 w 61"/>
                <a:gd name="T10" fmla="*/ 0 h 50"/>
                <a:gd name="T11" fmla="*/ 61 w 61"/>
                <a:gd name="T12" fmla="*/ 50 h 50"/>
              </a:gdLst>
              <a:ahLst/>
              <a:cxnLst>
                <a:cxn ang="T6">
                  <a:pos x="T0" y="T1"/>
                </a:cxn>
                <a:cxn ang="T7">
                  <a:pos x="T2" y="T3"/>
                </a:cxn>
                <a:cxn ang="T8">
                  <a:pos x="T4" y="T5"/>
                </a:cxn>
              </a:cxnLst>
              <a:rect l="T9" t="T10" r="T11" b="T12"/>
              <a:pathLst>
                <a:path w="61" h="50">
                  <a:moveTo>
                    <a:pt x="0" y="50"/>
                  </a:moveTo>
                  <a:lnTo>
                    <a:pt x="61" y="0"/>
                  </a:lnTo>
                  <a:lnTo>
                    <a:pt x="61" y="20"/>
                  </a:lnTo>
                </a:path>
              </a:pathLst>
            </a:custGeom>
            <a:noFill/>
            <a:ln w="1588">
              <a:solidFill>
                <a:srgbClr val="000000"/>
              </a:solidFill>
              <a:prstDash val="solid"/>
              <a:round/>
              <a:headEnd/>
              <a:tailEnd/>
            </a:ln>
          </p:spPr>
          <p:txBody>
            <a:bodyPr/>
            <a:lstStyle/>
            <a:p>
              <a:endParaRPr lang="lv-LV" dirty="0"/>
            </a:p>
          </p:txBody>
        </p:sp>
        <p:sp>
          <p:nvSpPr>
            <p:cNvPr id="9343" name="Freeform 137"/>
            <p:cNvSpPr>
              <a:spLocks/>
            </p:cNvSpPr>
            <p:nvPr/>
          </p:nvSpPr>
          <p:spPr bwMode="auto">
            <a:xfrm>
              <a:off x="3876" y="4875"/>
              <a:ext cx="28" cy="149"/>
            </a:xfrm>
            <a:custGeom>
              <a:avLst/>
              <a:gdLst>
                <a:gd name="T0" fmla="*/ 0 w 69"/>
                <a:gd name="T1" fmla="*/ 0 h 324"/>
                <a:gd name="T2" fmla="*/ 0 w 69"/>
                <a:gd name="T3" fmla="*/ 0 h 324"/>
                <a:gd name="T4" fmla="*/ 0 w 69"/>
                <a:gd name="T5" fmla="*/ 0 h 324"/>
                <a:gd name="T6" fmla="*/ 0 w 69"/>
                <a:gd name="T7" fmla="*/ 0 h 324"/>
                <a:gd name="T8" fmla="*/ 0 60000 65536"/>
                <a:gd name="T9" fmla="*/ 0 60000 65536"/>
                <a:gd name="T10" fmla="*/ 0 60000 65536"/>
                <a:gd name="T11" fmla="*/ 0 60000 65536"/>
                <a:gd name="T12" fmla="*/ 0 w 69"/>
                <a:gd name="T13" fmla="*/ 0 h 324"/>
                <a:gd name="T14" fmla="*/ 69 w 69"/>
                <a:gd name="T15" fmla="*/ 324 h 324"/>
              </a:gdLst>
              <a:ahLst/>
              <a:cxnLst>
                <a:cxn ang="T8">
                  <a:pos x="T0" y="T1"/>
                </a:cxn>
                <a:cxn ang="T9">
                  <a:pos x="T2" y="T3"/>
                </a:cxn>
                <a:cxn ang="T10">
                  <a:pos x="T4" y="T5"/>
                </a:cxn>
                <a:cxn ang="T11">
                  <a:pos x="T6" y="T7"/>
                </a:cxn>
              </a:cxnLst>
              <a:rect l="T12" t="T13" r="T14" b="T15"/>
              <a:pathLst>
                <a:path w="69" h="324">
                  <a:moveTo>
                    <a:pt x="0" y="324"/>
                  </a:moveTo>
                  <a:lnTo>
                    <a:pt x="0" y="70"/>
                  </a:lnTo>
                  <a:lnTo>
                    <a:pt x="69" y="14"/>
                  </a:lnTo>
                  <a:lnTo>
                    <a:pt x="69" y="0"/>
                  </a:lnTo>
                </a:path>
              </a:pathLst>
            </a:custGeom>
            <a:noFill/>
            <a:ln w="1588">
              <a:solidFill>
                <a:srgbClr val="000000"/>
              </a:solidFill>
              <a:prstDash val="solid"/>
              <a:round/>
              <a:headEnd/>
              <a:tailEnd/>
            </a:ln>
          </p:spPr>
          <p:txBody>
            <a:bodyPr/>
            <a:lstStyle/>
            <a:p>
              <a:endParaRPr lang="lv-LV" dirty="0"/>
            </a:p>
          </p:txBody>
        </p:sp>
        <p:sp>
          <p:nvSpPr>
            <p:cNvPr id="9344" name="Line 138"/>
            <p:cNvSpPr>
              <a:spLocks noChangeShapeType="1"/>
            </p:cNvSpPr>
            <p:nvPr/>
          </p:nvSpPr>
          <p:spPr bwMode="auto">
            <a:xfrm flipH="1" flipV="1">
              <a:off x="3904" y="4882"/>
              <a:ext cx="4" cy="4"/>
            </a:xfrm>
            <a:prstGeom prst="line">
              <a:avLst/>
            </a:prstGeom>
            <a:noFill/>
            <a:ln w="1588">
              <a:solidFill>
                <a:srgbClr val="000000"/>
              </a:solidFill>
              <a:round/>
              <a:headEnd/>
              <a:tailEnd/>
            </a:ln>
          </p:spPr>
          <p:txBody>
            <a:bodyPr/>
            <a:lstStyle/>
            <a:p>
              <a:endParaRPr lang="lv-LV" dirty="0"/>
            </a:p>
          </p:txBody>
        </p:sp>
        <p:sp>
          <p:nvSpPr>
            <p:cNvPr id="9345" name="Line 139"/>
            <p:cNvSpPr>
              <a:spLocks noChangeShapeType="1"/>
            </p:cNvSpPr>
            <p:nvPr/>
          </p:nvSpPr>
          <p:spPr bwMode="auto">
            <a:xfrm flipH="1" flipV="1">
              <a:off x="3876" y="4907"/>
              <a:ext cx="4" cy="6"/>
            </a:xfrm>
            <a:prstGeom prst="line">
              <a:avLst/>
            </a:prstGeom>
            <a:noFill/>
            <a:ln w="1588">
              <a:solidFill>
                <a:srgbClr val="000000"/>
              </a:solidFill>
              <a:round/>
              <a:headEnd/>
              <a:tailEnd/>
            </a:ln>
          </p:spPr>
          <p:txBody>
            <a:bodyPr/>
            <a:lstStyle/>
            <a:p>
              <a:endParaRPr lang="lv-LV" dirty="0"/>
            </a:p>
          </p:txBody>
        </p:sp>
        <p:sp>
          <p:nvSpPr>
            <p:cNvPr id="9346" name="Freeform 140"/>
            <p:cNvSpPr>
              <a:spLocks/>
            </p:cNvSpPr>
            <p:nvPr/>
          </p:nvSpPr>
          <p:spPr bwMode="auto">
            <a:xfrm>
              <a:off x="3876" y="4848"/>
              <a:ext cx="4" cy="53"/>
            </a:xfrm>
            <a:custGeom>
              <a:avLst/>
              <a:gdLst>
                <a:gd name="T0" fmla="*/ 0 w 11"/>
                <a:gd name="T1" fmla="*/ 0 h 116"/>
                <a:gd name="T2" fmla="*/ 0 w 11"/>
                <a:gd name="T3" fmla="*/ 0 h 116"/>
                <a:gd name="T4" fmla="*/ 0 w 11"/>
                <a:gd name="T5" fmla="*/ 0 h 116"/>
                <a:gd name="T6" fmla="*/ 0 60000 65536"/>
                <a:gd name="T7" fmla="*/ 0 60000 65536"/>
                <a:gd name="T8" fmla="*/ 0 60000 65536"/>
                <a:gd name="T9" fmla="*/ 0 w 11"/>
                <a:gd name="T10" fmla="*/ 0 h 116"/>
                <a:gd name="T11" fmla="*/ 11 w 11"/>
                <a:gd name="T12" fmla="*/ 116 h 116"/>
              </a:gdLst>
              <a:ahLst/>
              <a:cxnLst>
                <a:cxn ang="T6">
                  <a:pos x="T0" y="T1"/>
                </a:cxn>
                <a:cxn ang="T7">
                  <a:pos x="T2" y="T3"/>
                </a:cxn>
                <a:cxn ang="T8">
                  <a:pos x="T4" y="T5"/>
                </a:cxn>
              </a:cxnLst>
              <a:rect l="T9" t="T10" r="T11" b="T12"/>
              <a:pathLst>
                <a:path w="11" h="116">
                  <a:moveTo>
                    <a:pt x="11" y="106"/>
                  </a:moveTo>
                  <a:lnTo>
                    <a:pt x="0" y="116"/>
                  </a:lnTo>
                  <a:lnTo>
                    <a:pt x="0" y="0"/>
                  </a:lnTo>
                </a:path>
              </a:pathLst>
            </a:custGeom>
            <a:noFill/>
            <a:ln w="1588">
              <a:solidFill>
                <a:srgbClr val="000000"/>
              </a:solidFill>
              <a:prstDash val="solid"/>
              <a:round/>
              <a:headEnd/>
              <a:tailEnd/>
            </a:ln>
          </p:spPr>
          <p:txBody>
            <a:bodyPr/>
            <a:lstStyle/>
            <a:p>
              <a:endParaRPr lang="lv-LV" dirty="0"/>
            </a:p>
          </p:txBody>
        </p:sp>
      </p:grpSp>
      <p:pic>
        <p:nvPicPr>
          <p:cNvPr id="5" name="Bildobjekt 4">
            <a:extLst>
              <a:ext uri="{FF2B5EF4-FFF2-40B4-BE49-F238E27FC236}">
                <a16:creationId xmlns:a16="http://schemas.microsoft.com/office/drawing/2014/main" id="{F186A0DD-2A50-4F48-B77F-C0C57B60F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04" y="6320648"/>
            <a:ext cx="1884186" cy="1605047"/>
          </a:xfrm>
          <a:prstGeom prst="rect">
            <a:avLst/>
          </a:prstGeom>
        </p:spPr>
      </p:pic>
      <p:sp>
        <p:nvSpPr>
          <p:cNvPr id="4" name="textruta 3">
            <a:extLst>
              <a:ext uri="{FF2B5EF4-FFF2-40B4-BE49-F238E27FC236}">
                <a16:creationId xmlns:a16="http://schemas.microsoft.com/office/drawing/2014/main" id="{4F5D1C52-7AC8-45B0-A56C-E8358E0E91E8}"/>
              </a:ext>
            </a:extLst>
          </p:cNvPr>
          <p:cNvSpPr txBox="1"/>
          <p:nvPr/>
        </p:nvSpPr>
        <p:spPr>
          <a:xfrm>
            <a:off x="702681" y="85597"/>
            <a:ext cx="5493255" cy="400110"/>
          </a:xfrm>
          <a:prstGeom prst="rect">
            <a:avLst/>
          </a:prstGeom>
          <a:noFill/>
        </p:spPr>
        <p:txBody>
          <a:bodyPr wrap="square" rtlCol="0">
            <a:spAutoFit/>
          </a:bodyPr>
          <a:lstStyle/>
          <a:p>
            <a:r>
              <a:rPr lang="lv-LV" sz="2000" b="1" dirty="0">
                <a:solidFill>
                  <a:srgbClr val="C00000"/>
                </a:solidFill>
              </a:rPr>
              <a:t>Adventa un Ziemassvētku  dievkalpojumi</a:t>
            </a:r>
            <a:endParaRPr lang="sv-SE" sz="2000" b="1" dirty="0">
              <a:solidFill>
                <a:srgbClr val="C00000"/>
              </a:solidFill>
            </a:endParaRPr>
          </a:p>
        </p:txBody>
      </p:sp>
      <p:pic>
        <p:nvPicPr>
          <p:cNvPr id="11" name="Bildobjekt 10">
            <a:extLst>
              <a:ext uri="{FF2B5EF4-FFF2-40B4-BE49-F238E27FC236}">
                <a16:creationId xmlns:a16="http://schemas.microsoft.com/office/drawing/2014/main" id="{EA6686C9-4A0B-4AEF-AB50-6DB053641994}"/>
              </a:ext>
            </a:extLst>
          </p:cNvPr>
          <p:cNvPicPr>
            <a:picLocks noChangeAspect="1"/>
          </p:cNvPicPr>
          <p:nvPr/>
        </p:nvPicPr>
        <p:blipFill>
          <a:blip r:embed="rId3"/>
          <a:stretch>
            <a:fillRect/>
          </a:stretch>
        </p:blipFill>
        <p:spPr>
          <a:xfrm flipH="1">
            <a:off x="5967731" y="85597"/>
            <a:ext cx="678983" cy="578225"/>
          </a:xfrm>
          <a:prstGeom prst="rect">
            <a:avLst/>
          </a:prstGeom>
        </p:spPr>
      </p:pic>
      <p:sp>
        <p:nvSpPr>
          <p:cNvPr id="8" name="textruta 7">
            <a:extLst>
              <a:ext uri="{FF2B5EF4-FFF2-40B4-BE49-F238E27FC236}">
                <a16:creationId xmlns:a16="http://schemas.microsoft.com/office/drawing/2014/main" id="{6679BE1E-A07A-46B9-943D-6711ACB0DA6F}"/>
              </a:ext>
            </a:extLst>
          </p:cNvPr>
          <p:cNvSpPr txBox="1"/>
          <p:nvPr/>
        </p:nvSpPr>
        <p:spPr>
          <a:xfrm>
            <a:off x="109607" y="485917"/>
            <a:ext cx="6519878" cy="5078313"/>
          </a:xfrm>
          <a:prstGeom prst="rect">
            <a:avLst/>
          </a:prstGeom>
          <a:noFill/>
          <a:ln w="76200">
            <a:solidFill>
              <a:srgbClr val="FF0000"/>
            </a:solidFill>
          </a:ln>
        </p:spPr>
        <p:txBody>
          <a:bodyPr wrap="square" rtlCol="0">
            <a:spAutoFit/>
          </a:bodyPr>
          <a:lstStyle/>
          <a:p>
            <a:r>
              <a:rPr lang="lv-LV" sz="1800" b="1" dirty="0"/>
              <a:t>   Eskilstūnā</a:t>
            </a:r>
          </a:p>
          <a:p>
            <a:r>
              <a:rPr lang="lv-LV" sz="1800" dirty="0"/>
              <a:t>   Sestdien, 11. decembrī plkst. 14.00, St Andreas baznīcā. </a:t>
            </a:r>
          </a:p>
          <a:p>
            <a:endParaRPr lang="lv-LV" sz="1800" b="1" dirty="0"/>
          </a:p>
          <a:p>
            <a:r>
              <a:rPr lang="lv-LV" sz="1800" b="1" dirty="0"/>
              <a:t>   Norčepingā</a:t>
            </a:r>
          </a:p>
          <a:p>
            <a:r>
              <a:rPr lang="lv-LV" sz="1800" dirty="0"/>
              <a:t>   Svētdien,12.decembrī plkst 13.00, Hedvigas baznīcā</a:t>
            </a:r>
          </a:p>
          <a:p>
            <a:endParaRPr lang="lv-LV" sz="1800" dirty="0"/>
          </a:p>
          <a:p>
            <a:r>
              <a:rPr lang="lv-LV" sz="1800" dirty="0"/>
              <a:t>   Svētbrīdis </a:t>
            </a:r>
            <a:r>
              <a:rPr lang="lv-LV" sz="1800" b="1" dirty="0"/>
              <a:t>Malmē</a:t>
            </a:r>
          </a:p>
          <a:p>
            <a:r>
              <a:rPr lang="lv-LV" sz="1800" dirty="0"/>
              <a:t>   Svētdien,12.decembrī plkst 11.00, St.Mikaels baznīcā,</a:t>
            </a:r>
          </a:p>
          <a:p>
            <a:r>
              <a:rPr lang="lv-LV" sz="1800" dirty="0"/>
              <a:t>   Orkestergatan 5</a:t>
            </a:r>
          </a:p>
          <a:p>
            <a:endParaRPr lang="lv-LV" sz="1800" dirty="0"/>
          </a:p>
          <a:p>
            <a:r>
              <a:rPr lang="lv-LV" sz="1800" b="1" dirty="0"/>
              <a:t>   Gēteborgā</a:t>
            </a:r>
          </a:p>
          <a:p>
            <a:r>
              <a:rPr lang="lv-LV" sz="1800" dirty="0"/>
              <a:t>   Svētdien,19.decembrī plkst.14.00, Hāgas baznīcā</a:t>
            </a:r>
          </a:p>
          <a:p>
            <a:endParaRPr lang="lv-LV" sz="1800" dirty="0"/>
          </a:p>
          <a:p>
            <a:r>
              <a:rPr lang="lv-LV" sz="1800" b="1" dirty="0"/>
              <a:t>   Stokholmā</a:t>
            </a:r>
          </a:p>
          <a:p>
            <a:r>
              <a:rPr lang="lv-LV" sz="1800" dirty="0"/>
              <a:t>   Piektdien,24.decembrī plkst 14.00, Somu baznīcā</a:t>
            </a:r>
          </a:p>
          <a:p>
            <a:endParaRPr lang="lv-LV" sz="1800" dirty="0"/>
          </a:p>
          <a:p>
            <a:r>
              <a:rPr lang="lv-LV" sz="1800" b="1" dirty="0"/>
              <a:t>   Upsalā</a:t>
            </a:r>
          </a:p>
          <a:p>
            <a:r>
              <a:rPr lang="lv-LV" sz="1800" dirty="0"/>
              <a:t>   Sestdien,25.decembrī plkst 11.00, Vindhems baznīcā</a:t>
            </a:r>
            <a:endParaRPr lang="sv-SE" sz="1800" dirty="0"/>
          </a:p>
        </p:txBody>
      </p:sp>
      <p:sp>
        <p:nvSpPr>
          <p:cNvPr id="9" name="textruta 8">
            <a:extLst>
              <a:ext uri="{FF2B5EF4-FFF2-40B4-BE49-F238E27FC236}">
                <a16:creationId xmlns:a16="http://schemas.microsoft.com/office/drawing/2014/main" id="{A848BC82-AF79-40F5-B771-F64FB0402F4E}"/>
              </a:ext>
            </a:extLst>
          </p:cNvPr>
          <p:cNvSpPr txBox="1"/>
          <p:nvPr/>
        </p:nvSpPr>
        <p:spPr>
          <a:xfrm>
            <a:off x="343159" y="9391243"/>
            <a:ext cx="3240360" cy="263761"/>
          </a:xfrm>
          <a:prstGeom prst="rect">
            <a:avLst/>
          </a:prstGeom>
          <a:noFill/>
        </p:spPr>
        <p:txBody>
          <a:bodyPr wrap="square" rtlCol="0">
            <a:spAutoFit/>
          </a:bodyPr>
          <a:lstStyle/>
          <a:p>
            <a:r>
              <a:rPr lang="lv-LV" dirty="0"/>
              <a:t>Salikumu veidoja Inta Meiere</a:t>
            </a:r>
            <a:endParaRPr lang="sv-S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2CD72E9D-3F50-441B-B637-D0CD667718D9}"/>
              </a:ext>
            </a:extLst>
          </p:cNvPr>
          <p:cNvSpPr txBox="1"/>
          <p:nvPr/>
        </p:nvSpPr>
        <p:spPr>
          <a:xfrm>
            <a:off x="404664" y="9680327"/>
            <a:ext cx="2376264" cy="261610"/>
          </a:xfrm>
          <a:prstGeom prst="rect">
            <a:avLst/>
          </a:prstGeom>
          <a:noFill/>
        </p:spPr>
        <p:txBody>
          <a:bodyPr wrap="square" rtlCol="0">
            <a:spAutoFit/>
          </a:bodyPr>
          <a:lstStyle/>
          <a:p>
            <a:r>
              <a:rPr lang="lv-LV" altLang="en-US" i="1" dirty="0"/>
              <a:t>20</a:t>
            </a:r>
            <a:r>
              <a:rPr lang="sv-SE" altLang="en-US" i="1" dirty="0"/>
              <a:t>2</a:t>
            </a:r>
            <a:r>
              <a:rPr lang="lv-LV" altLang="en-US" i="1" dirty="0"/>
              <a:t>1</a:t>
            </a:r>
            <a:r>
              <a:rPr lang="sv-SE" altLang="en-US" i="1" dirty="0"/>
              <a:t>.</a:t>
            </a:r>
            <a:r>
              <a:rPr lang="lv-LV" altLang="en-US" i="1" dirty="0"/>
              <a:t> g</a:t>
            </a:r>
            <a:r>
              <a:rPr lang="sv-SE" altLang="en-US" i="1" dirty="0" err="1"/>
              <a:t>ada</a:t>
            </a:r>
            <a:r>
              <a:rPr lang="sv-SE" altLang="en-US" i="1" dirty="0"/>
              <a:t> </a:t>
            </a:r>
            <a:r>
              <a:rPr lang="lv-LV" altLang="en-US" i="1" dirty="0"/>
              <a:t>decembrī</a:t>
            </a:r>
          </a:p>
        </p:txBody>
      </p:sp>
      <p:pic>
        <p:nvPicPr>
          <p:cNvPr id="22" name="Bildobjekt 21">
            <a:extLst>
              <a:ext uri="{FF2B5EF4-FFF2-40B4-BE49-F238E27FC236}">
                <a16:creationId xmlns:a16="http://schemas.microsoft.com/office/drawing/2014/main" id="{0A20857B-713F-4744-B90A-B9A77C37EC3E}"/>
              </a:ext>
            </a:extLst>
          </p:cNvPr>
          <p:cNvPicPr>
            <a:picLocks noChangeAspect="1"/>
          </p:cNvPicPr>
          <p:nvPr/>
        </p:nvPicPr>
        <p:blipFill>
          <a:blip r:embed="rId2"/>
          <a:stretch>
            <a:fillRect/>
          </a:stretch>
        </p:blipFill>
        <p:spPr>
          <a:xfrm>
            <a:off x="0" y="-8263"/>
            <a:ext cx="91997" cy="9745608"/>
          </a:xfrm>
          <a:prstGeom prst="rect">
            <a:avLst/>
          </a:prstGeom>
        </p:spPr>
      </p:pic>
      <p:pic>
        <p:nvPicPr>
          <p:cNvPr id="23" name="Bildobjekt 22">
            <a:extLst>
              <a:ext uri="{FF2B5EF4-FFF2-40B4-BE49-F238E27FC236}">
                <a16:creationId xmlns:a16="http://schemas.microsoft.com/office/drawing/2014/main" id="{4A707353-FA0D-46F2-819B-2249024B76CD}"/>
              </a:ext>
            </a:extLst>
          </p:cNvPr>
          <p:cNvPicPr>
            <a:picLocks noChangeAspect="1"/>
          </p:cNvPicPr>
          <p:nvPr/>
        </p:nvPicPr>
        <p:blipFill>
          <a:blip r:embed="rId3"/>
          <a:stretch>
            <a:fillRect/>
          </a:stretch>
        </p:blipFill>
        <p:spPr>
          <a:xfrm>
            <a:off x="-1" y="9650737"/>
            <a:ext cx="6857667" cy="85264"/>
          </a:xfrm>
          <a:prstGeom prst="rect">
            <a:avLst/>
          </a:prstGeom>
        </p:spPr>
      </p:pic>
      <p:sp>
        <p:nvSpPr>
          <p:cNvPr id="24" name="textruta 23">
            <a:extLst>
              <a:ext uri="{FF2B5EF4-FFF2-40B4-BE49-F238E27FC236}">
                <a16:creationId xmlns:a16="http://schemas.microsoft.com/office/drawing/2014/main" id="{B069AD33-89BC-4A7B-97E4-9E0AEF8EBD3F}"/>
              </a:ext>
            </a:extLst>
          </p:cNvPr>
          <p:cNvSpPr txBox="1"/>
          <p:nvPr/>
        </p:nvSpPr>
        <p:spPr>
          <a:xfrm>
            <a:off x="6309320" y="9689496"/>
            <a:ext cx="288032" cy="261610"/>
          </a:xfrm>
          <a:prstGeom prst="rect">
            <a:avLst/>
          </a:prstGeom>
          <a:noFill/>
        </p:spPr>
        <p:txBody>
          <a:bodyPr wrap="square" rtlCol="0">
            <a:spAutoFit/>
          </a:bodyPr>
          <a:lstStyle/>
          <a:p>
            <a:r>
              <a:rPr lang="lv-LV" dirty="0"/>
              <a:t>2</a:t>
            </a:r>
            <a:endParaRPr lang="sv-SE" dirty="0"/>
          </a:p>
        </p:txBody>
      </p:sp>
      <p:sp>
        <p:nvSpPr>
          <p:cNvPr id="2" name="textruta 1">
            <a:extLst>
              <a:ext uri="{FF2B5EF4-FFF2-40B4-BE49-F238E27FC236}">
                <a16:creationId xmlns:a16="http://schemas.microsoft.com/office/drawing/2014/main" id="{4AC393D9-A77F-4FF4-8F00-87448EBC413F}"/>
              </a:ext>
            </a:extLst>
          </p:cNvPr>
          <p:cNvSpPr txBox="1"/>
          <p:nvPr/>
        </p:nvSpPr>
        <p:spPr>
          <a:xfrm>
            <a:off x="548680" y="416496"/>
            <a:ext cx="5760640" cy="6555641"/>
          </a:xfrm>
          <a:prstGeom prst="rect">
            <a:avLst/>
          </a:prstGeom>
          <a:noFill/>
        </p:spPr>
        <p:txBody>
          <a:bodyPr wrap="square" rtlCol="0">
            <a:spAutoFit/>
          </a:bodyPr>
          <a:lstStyle/>
          <a:p>
            <a:r>
              <a:rPr lang="lv-LV" dirty="0"/>
              <a:t> </a:t>
            </a:r>
            <a:r>
              <a:rPr lang="lv-LV" sz="1200" dirty="0"/>
              <a:t>Silītē dusot, Visvarenais Dieva Dēls bija absolūti atkarīgs no cilvēkiem.  Pārdomā šos vārdus bieži, padomā par tiem visiem, kuŗi šobrīd atkarīgi no mums!  Vai atbildības smagums audzis pandēmijas laikā?  </a:t>
            </a:r>
          </a:p>
          <a:p>
            <a:r>
              <a:rPr lang="lv-LV" sz="1200" dirty="0"/>
              <a:t>Vai grūtāk bijis atjaunot cerību, pārvarēt bailes, slimības, sēras un vientulību, kur nu vēl saprast šo juceklīgo laiku. Kā bērniņš dodies pie Viņa, kas mīlestībā dāvina Sevi – šī dāvana nekad nenoveco, nesaplīst, nezaudē spēku, nedz nepazūd.  Šī dāvana ir pats Jēzus, kas no silītes devās pie savējiem, “Jo Dievs tā pasauli mīlēja, ka deva savu vienpiedzimušo Dēlu, lai ikviens, kas viņam tic, nepazustu, bet tam būtu mūžīgā dzīvība.”  (Jņ 3:16)  Viss piepildīts būs Viņā.  Sapratīsim nabadzības, sāpju, ciešanu, prieka un mīlestības jēgu.  Sapratīsim, kā Viņā piepildīti visi Dieva apsolījumi.  Sapratīsim, kā nekas mūs nekad nespēs šķirt, pat ne nāve nē, no Dieva mīlestības, kas atklājusies Kristū Jēzū, mūsu Kungā.  Paldies Dievam, mums aug saprašana un spēja Viņu ieraudzīt, pilnu žēlastības un patiesības.</a:t>
            </a:r>
          </a:p>
          <a:p>
            <a:endParaRPr lang="lv-LV" sz="1200" dirty="0"/>
          </a:p>
          <a:p>
            <a:r>
              <a:rPr lang="lv-LV" sz="1200" dirty="0"/>
              <a:t>No mūžības pa zvaigžņu gaismas kāpnēm,  mīlestība zemei tuvojas… Tuvojas gan Ziemassvētki, tā arī 2022. gads.  Mēs nezinām, ko tas nesīs, kā tas mūs, Baznīcu un latvju tautu pārbaudīs, kā svētīs.  Mēs zinām, ka esam bijuši Viņa žēlastības svētīti un vadīti caur gadu simtiem.  Uzticēsimies un lūgsim, lai Viņš dāvina, kā mums pietrūktu, lai mēs  droši varētu doties Jēzus pēdās -  no silītes pasaulē.   Pie savējiem, ko mīlam, un pie tiem, kuŗus vēl nepazīstam.  Pie tiem, kuŗi aug mūsu acu priekšā un dāvina mums tādu prieku, kā arī pie tiem, kuŗiem bailes mosties, vai vēlreiz riskēt mīlēt, piedot, citus apžēlot. Pie tiem, par kuŗiem nekad nebeigsim pateikties, kā arī pie tiem, kas mūs māca pacietību un audzina mūsu ticību.  </a:t>
            </a:r>
          </a:p>
          <a:p>
            <a:endParaRPr lang="lv-LV" sz="1200" dirty="0"/>
          </a:p>
          <a:p>
            <a:r>
              <a:rPr lang="lv-LV" sz="1200" dirty="0"/>
              <a:t>No sirds pateicos Dievam par jums, kas kopā esat mūsu Baznīca un kalpojiet Viņam ar savām dāvanām. Lai Dievs svētī Baznīcu, Latviju, pasauli un katru jūs.  Novēlu jums skaistu Adventa laiku un Kristus piedzimšanas svētkus, novēlu jums arī izbrīnā debesīs raudzīties, apstāties un klusēt, un saņemt to svēto miera skūpstu, ko Svētā naktī dāvina mums Dievs.  Kristus mīlestībā,</a:t>
            </a:r>
          </a:p>
          <a:p>
            <a:endParaRPr lang="lv-LV" sz="1200" dirty="0"/>
          </a:p>
          <a:p>
            <a:r>
              <a:rPr lang="lv-LV" sz="1200" dirty="0"/>
              <a:t>+ Lauma Zuševica</a:t>
            </a:r>
          </a:p>
          <a:p>
            <a:endParaRPr lang="lv-LV" sz="1200" dirty="0"/>
          </a:p>
          <a:p>
            <a:r>
              <a:rPr lang="lv-LV" sz="1200" dirty="0"/>
              <a:t>Ilustrācija - Signes Zuševicas akvarelis </a:t>
            </a:r>
          </a:p>
        </p:txBody>
      </p:sp>
      <p:sp>
        <p:nvSpPr>
          <p:cNvPr id="3" name="textruta 2">
            <a:extLst>
              <a:ext uri="{FF2B5EF4-FFF2-40B4-BE49-F238E27FC236}">
                <a16:creationId xmlns:a16="http://schemas.microsoft.com/office/drawing/2014/main" id="{8B35FB2B-EF28-47AD-A3CC-B0F20293A0EC}"/>
              </a:ext>
            </a:extLst>
          </p:cNvPr>
          <p:cNvSpPr txBox="1"/>
          <p:nvPr/>
        </p:nvSpPr>
        <p:spPr>
          <a:xfrm>
            <a:off x="548680" y="6961599"/>
            <a:ext cx="5904656" cy="2554545"/>
          </a:xfrm>
          <a:prstGeom prst="rect">
            <a:avLst/>
          </a:prstGeom>
          <a:noFill/>
          <a:ln w="76200">
            <a:solidFill>
              <a:srgbClr val="C00000"/>
            </a:solidFill>
          </a:ln>
        </p:spPr>
        <p:txBody>
          <a:bodyPr wrap="square" rtlCol="0">
            <a:spAutoFit/>
          </a:bodyPr>
          <a:lstStyle/>
          <a:p>
            <a:endParaRPr lang="lv-LV" sz="1600" b="1" dirty="0">
              <a:solidFill>
                <a:srgbClr val="0000FF"/>
              </a:solidFill>
              <a:latin typeface="Segoe Script" panose="030B0504020000000003" pitchFamily="66" charset="0"/>
              <a:cs typeface="Arial" panose="020B0604020202020204" pitchFamily="34" charset="0"/>
            </a:endParaRPr>
          </a:p>
          <a:p>
            <a:r>
              <a:rPr lang="sv-SE" sz="1600" b="1" dirty="0" err="1">
                <a:solidFill>
                  <a:srgbClr val="0000FF"/>
                </a:solidFill>
                <a:latin typeface="Segoe Script" panose="030B0504020000000003" pitchFamily="66" charset="0"/>
                <a:cs typeface="Arial" panose="020B0604020202020204" pitchFamily="34" charset="0"/>
              </a:rPr>
              <a:t>Apsveicam</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archibīskapi</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Laumu</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Zušēvicu</a:t>
            </a:r>
            <a:r>
              <a:rPr lang="sv-SE" sz="1600" b="1" dirty="0">
                <a:solidFill>
                  <a:srgbClr val="0000FF"/>
                </a:solidFill>
                <a:latin typeface="Segoe Script" panose="030B0504020000000003" pitchFamily="66" charset="0"/>
                <a:cs typeface="Arial" panose="020B0604020202020204" pitchFamily="34" charset="0"/>
              </a:rPr>
              <a:t> ar </a:t>
            </a:r>
            <a:r>
              <a:rPr lang="sv-SE" sz="1600" b="1" dirty="0" err="1">
                <a:solidFill>
                  <a:srgbClr val="0000FF"/>
                </a:solidFill>
                <a:latin typeface="Segoe Script" panose="030B0504020000000003" pitchFamily="66" charset="0"/>
                <a:cs typeface="Arial" panose="020B0604020202020204" pitchFamily="34" charset="0"/>
              </a:rPr>
              <a:t>atkārtotu</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ievēlēšanu</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bīskapa</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amatā</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un</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novēlam</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arī</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turpmāk</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baudīt</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Dieva</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svētību</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kalpošanā</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un</a:t>
            </a:r>
            <a:r>
              <a:rPr lang="sv-SE" sz="1600" b="1" dirty="0">
                <a:solidFill>
                  <a:srgbClr val="0000FF"/>
                </a:solidFill>
                <a:latin typeface="Segoe Script" panose="030B0504020000000003" pitchFamily="66" charset="0"/>
                <a:cs typeface="Arial" panose="020B0604020202020204" pitchFamily="34" charset="0"/>
              </a:rPr>
              <a:t> </a:t>
            </a:r>
            <a:r>
              <a:rPr lang="sv-SE" sz="1600" b="1" dirty="0" err="1">
                <a:solidFill>
                  <a:srgbClr val="0000FF"/>
                </a:solidFill>
                <a:latin typeface="Segoe Script" panose="030B0504020000000003" pitchFamily="66" charset="0"/>
                <a:cs typeface="Arial" panose="020B0604020202020204" pitchFamily="34" charset="0"/>
              </a:rPr>
              <a:t>dzīvē</a:t>
            </a:r>
            <a:r>
              <a:rPr lang="sv-SE" sz="1600" b="1" dirty="0">
                <a:solidFill>
                  <a:srgbClr val="0000FF"/>
                </a:solidFill>
                <a:latin typeface="Segoe Script" panose="030B0504020000000003" pitchFamily="66" charset="0"/>
                <a:cs typeface="Arial" panose="020B0604020202020204" pitchFamily="34" charset="0"/>
              </a:rPr>
              <a:t>!</a:t>
            </a:r>
          </a:p>
          <a:p>
            <a:endParaRPr lang="sv-SE" sz="1600" b="1" dirty="0">
              <a:solidFill>
                <a:srgbClr val="0000FF"/>
              </a:solidFill>
              <a:latin typeface="Segoe Script" panose="030B0504020000000003" pitchFamily="66" charset="0"/>
              <a:cs typeface="Arial" panose="020B0604020202020204" pitchFamily="34" charset="0"/>
            </a:endParaRPr>
          </a:p>
          <a:p>
            <a:r>
              <a:rPr lang="lv-LV" sz="1600" b="1" dirty="0">
                <a:solidFill>
                  <a:srgbClr val="0000FF"/>
                </a:solidFill>
                <a:latin typeface="Segoe Script" panose="030B0504020000000003" pitchFamily="66" charset="0"/>
                <a:cs typeface="Arial" panose="020B0604020202020204" pitchFamily="34" charset="0"/>
              </a:rPr>
              <a:t>Mīļotais Dievs! Svētī archibīskapi Laumu ar savu Garu, lai Tas viņu iedrošina un apgaismo, turpinot kalpot Latvijas Evaņģēliski luteriskās Baznīcas pasaulē bīskapa amatā.</a:t>
            </a:r>
          </a:p>
        </p:txBody>
      </p:sp>
    </p:spTree>
    <p:extLst>
      <p:ext uri="{BB962C8B-B14F-4D97-AF65-F5344CB8AC3E}">
        <p14:creationId xmlns:p14="http://schemas.microsoft.com/office/powerpoint/2010/main" val="4150549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6775135" y="14288"/>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3075" name="Rectangle 8"/>
          <p:cNvSpPr>
            <a:spLocks noChangeArrowheads="1"/>
          </p:cNvSpPr>
          <p:nvPr/>
        </p:nvSpPr>
        <p:spPr bwMode="auto">
          <a:xfrm>
            <a:off x="6470228" y="9671620"/>
            <a:ext cx="255198" cy="246221"/>
          </a:xfrm>
          <a:prstGeom prst="rect">
            <a:avLst/>
          </a:prstGeom>
          <a:noFill/>
          <a:ln w="9525">
            <a:noFill/>
            <a:miter lim="800000"/>
            <a:headEnd/>
            <a:tailEnd/>
          </a:ln>
        </p:spPr>
        <p:txBody>
          <a:bodyPr wrap="none">
            <a:spAutoFit/>
          </a:bodyPr>
          <a:lstStyle/>
          <a:p>
            <a:r>
              <a:rPr lang="lv-LV" altLang="en-US" sz="1000" i="1" dirty="0"/>
              <a:t>3</a:t>
            </a:r>
          </a:p>
        </p:txBody>
      </p:sp>
      <p:sp>
        <p:nvSpPr>
          <p:cNvPr id="11" name="Rectangle 9"/>
          <p:cNvSpPr>
            <a:spLocks noChangeArrowheads="1"/>
          </p:cNvSpPr>
          <p:nvPr/>
        </p:nvSpPr>
        <p:spPr bwMode="auto">
          <a:xfrm>
            <a:off x="0" y="9616628"/>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14" name="Rectangle 376"/>
          <p:cNvSpPr>
            <a:spLocks noChangeArrowheads="1"/>
          </p:cNvSpPr>
          <p:nvPr/>
        </p:nvSpPr>
        <p:spPr bwMode="auto">
          <a:xfrm>
            <a:off x="188913" y="9691688"/>
            <a:ext cx="1415772"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2" name="textruta 1">
            <a:extLst>
              <a:ext uri="{FF2B5EF4-FFF2-40B4-BE49-F238E27FC236}">
                <a16:creationId xmlns:a16="http://schemas.microsoft.com/office/drawing/2014/main" id="{A1C4F436-393F-47BA-9882-5821DEEC25E4}"/>
              </a:ext>
            </a:extLst>
          </p:cNvPr>
          <p:cNvSpPr txBox="1"/>
          <p:nvPr/>
        </p:nvSpPr>
        <p:spPr>
          <a:xfrm>
            <a:off x="548680" y="344488"/>
            <a:ext cx="5609257" cy="923330"/>
          </a:xfrm>
          <a:prstGeom prst="rect">
            <a:avLst/>
          </a:prstGeom>
          <a:noFill/>
        </p:spPr>
        <p:txBody>
          <a:bodyPr wrap="square" rtlCol="0">
            <a:spAutoFit/>
          </a:bodyPr>
          <a:lstStyle/>
          <a:p>
            <a:r>
              <a:rPr lang="sv-SE" sz="1800" dirty="0">
                <a:solidFill>
                  <a:srgbClr val="C00000"/>
                </a:solidFill>
              </a:rPr>
              <a:t>LELB </a:t>
            </a:r>
            <a:r>
              <a:rPr lang="sv-SE" sz="1800" dirty="0" err="1">
                <a:solidFill>
                  <a:srgbClr val="C00000"/>
                </a:solidFill>
              </a:rPr>
              <a:t>Pasaulē</a:t>
            </a:r>
            <a:r>
              <a:rPr lang="lv-LV" sz="1800" dirty="0">
                <a:solidFill>
                  <a:srgbClr val="C00000"/>
                </a:solidFill>
              </a:rPr>
              <a:t> Zviedrijas apgabala pārstāvji</a:t>
            </a:r>
            <a:r>
              <a:rPr lang="sv-SE" sz="1800" dirty="0">
                <a:solidFill>
                  <a:srgbClr val="C00000"/>
                </a:solidFill>
              </a:rPr>
              <a:t> </a:t>
            </a:r>
            <a:r>
              <a:rPr lang="sv-SE" sz="1800" dirty="0" err="1">
                <a:solidFill>
                  <a:srgbClr val="C00000"/>
                </a:solidFill>
              </a:rPr>
              <a:t>sanāca</a:t>
            </a:r>
            <a:r>
              <a:rPr lang="sv-SE" sz="1800" dirty="0">
                <a:solidFill>
                  <a:srgbClr val="C00000"/>
                </a:solidFill>
              </a:rPr>
              <a:t> </a:t>
            </a:r>
            <a:r>
              <a:rPr lang="sv-SE" sz="1800" dirty="0" err="1">
                <a:solidFill>
                  <a:srgbClr val="C00000"/>
                </a:solidFill>
              </a:rPr>
              <a:t>uz</a:t>
            </a:r>
            <a:r>
              <a:rPr lang="sv-SE" sz="1800" dirty="0">
                <a:solidFill>
                  <a:srgbClr val="C00000"/>
                </a:solidFill>
              </a:rPr>
              <a:t> </a:t>
            </a:r>
            <a:r>
              <a:rPr lang="sv-SE" sz="1800" dirty="0" err="1">
                <a:solidFill>
                  <a:srgbClr val="C00000"/>
                </a:solidFill>
              </a:rPr>
              <a:t>savu</a:t>
            </a:r>
            <a:r>
              <a:rPr lang="sv-SE" sz="1800" dirty="0">
                <a:solidFill>
                  <a:srgbClr val="C00000"/>
                </a:solidFill>
              </a:rPr>
              <a:t> </a:t>
            </a:r>
            <a:r>
              <a:rPr lang="sv-SE" sz="1800" dirty="0" err="1">
                <a:solidFill>
                  <a:srgbClr val="C00000"/>
                </a:solidFill>
              </a:rPr>
              <a:t>sinodi</a:t>
            </a:r>
            <a:r>
              <a:rPr lang="sv-SE" sz="1800" dirty="0">
                <a:solidFill>
                  <a:srgbClr val="C00000"/>
                </a:solidFill>
              </a:rPr>
              <a:t> </a:t>
            </a:r>
            <a:r>
              <a:rPr lang="sv-SE" sz="1800" dirty="0" err="1">
                <a:solidFill>
                  <a:srgbClr val="C00000"/>
                </a:solidFill>
              </a:rPr>
              <a:t>sestdien</a:t>
            </a:r>
            <a:r>
              <a:rPr lang="sv-SE" sz="1800" dirty="0">
                <a:solidFill>
                  <a:srgbClr val="C00000"/>
                </a:solidFill>
              </a:rPr>
              <a:t>, 30. </a:t>
            </a:r>
            <a:r>
              <a:rPr lang="sv-SE" sz="1800" dirty="0" err="1">
                <a:solidFill>
                  <a:srgbClr val="C00000"/>
                </a:solidFill>
              </a:rPr>
              <a:t>oktobrī</a:t>
            </a:r>
            <a:r>
              <a:rPr lang="sv-SE" sz="1800" dirty="0">
                <a:solidFill>
                  <a:srgbClr val="C00000"/>
                </a:solidFill>
              </a:rPr>
              <a:t> </a:t>
            </a:r>
            <a:r>
              <a:rPr lang="sv-SE" sz="1800" dirty="0" err="1">
                <a:solidFill>
                  <a:srgbClr val="C00000"/>
                </a:solidFill>
              </a:rPr>
              <a:t>Somu</a:t>
            </a:r>
            <a:r>
              <a:rPr lang="sv-SE" sz="1800" dirty="0">
                <a:solidFill>
                  <a:srgbClr val="C00000"/>
                </a:solidFill>
              </a:rPr>
              <a:t> </a:t>
            </a:r>
            <a:r>
              <a:rPr lang="sv-SE" sz="1800" dirty="0" err="1">
                <a:solidFill>
                  <a:srgbClr val="C00000"/>
                </a:solidFill>
              </a:rPr>
              <a:t>draudzes</a:t>
            </a:r>
            <a:r>
              <a:rPr lang="sv-SE" sz="1800" dirty="0">
                <a:solidFill>
                  <a:srgbClr val="C00000"/>
                </a:solidFill>
              </a:rPr>
              <a:t> </a:t>
            </a:r>
            <a:r>
              <a:rPr lang="sv-SE" sz="1800" dirty="0" err="1">
                <a:solidFill>
                  <a:srgbClr val="C00000"/>
                </a:solidFill>
              </a:rPr>
              <a:t>telpās</a:t>
            </a:r>
            <a:r>
              <a:rPr lang="lv-LV" sz="1800" dirty="0">
                <a:solidFill>
                  <a:srgbClr val="C00000"/>
                </a:solidFill>
              </a:rPr>
              <a:t>, Stokholmā</a:t>
            </a:r>
            <a:endParaRPr lang="sv-SE" sz="1800" dirty="0">
              <a:solidFill>
                <a:srgbClr val="C00000"/>
              </a:solidFill>
            </a:endParaRPr>
          </a:p>
        </p:txBody>
      </p:sp>
      <p:sp>
        <p:nvSpPr>
          <p:cNvPr id="3" name="textruta 2">
            <a:extLst>
              <a:ext uri="{FF2B5EF4-FFF2-40B4-BE49-F238E27FC236}">
                <a16:creationId xmlns:a16="http://schemas.microsoft.com/office/drawing/2014/main" id="{54DDE455-E20D-4DF1-A622-8F6351420BC2}"/>
              </a:ext>
            </a:extLst>
          </p:cNvPr>
          <p:cNvSpPr txBox="1"/>
          <p:nvPr/>
        </p:nvSpPr>
        <p:spPr>
          <a:xfrm>
            <a:off x="548680" y="1280592"/>
            <a:ext cx="5921548" cy="3970318"/>
          </a:xfrm>
          <a:prstGeom prst="rect">
            <a:avLst/>
          </a:prstGeom>
          <a:noFill/>
        </p:spPr>
        <p:txBody>
          <a:bodyPr wrap="square" rtlCol="0">
            <a:spAutoFit/>
          </a:bodyPr>
          <a:lstStyle/>
          <a:p>
            <a:r>
              <a:rPr lang="lv-LV" sz="1200" dirty="0"/>
              <a:t>Diena sākās ar svētbrīdi Somu baznīcā, kur prāveste runāja par 139. psalma vārdiem “Es Tev pateicos, ka es esmu tik brīnišķi radīts” un pasniedza diakones krustu Intai Meierei. Aizlūgumā tika pieminēti pēdējos gados mūžībā aizsauktie draudžu locekļi.</a:t>
            </a:r>
          </a:p>
          <a:p>
            <a:endParaRPr lang="lv-LV" sz="1200" dirty="0"/>
          </a:p>
          <a:p>
            <a:r>
              <a:rPr lang="lv-LV" sz="1200" dirty="0"/>
              <a:t>Normunds Zariņš turpināja ar priekšlasījumu par savu interpretāciju par psalma vārdiem, un stāstījumu par savu pieredzi par to, ar ko ikdienā nākas sastapties cilvēkam ar kustību traucējumiem. Viņa priekšlikums lika aizdomāties, netikai par cilvēku bez šķietamas invaliditātes attieksmi pret cilvēkiem ar invaliditāti, arī par baznīcu un draudžu pasākumu pieejamību visiem, bet arī par to, kurš no mums un vai vispār ir pilnībā bez invaliditātes. Priekšlasījums noslēdzās ar kopīgu sarunu.</a:t>
            </a:r>
          </a:p>
          <a:p>
            <a:endParaRPr lang="lv-LV" sz="1200" dirty="0"/>
          </a:p>
          <a:p>
            <a:r>
              <a:rPr lang="lv-LV" sz="1200" dirty="0"/>
              <a:t>Nevar nepieminēt gardās pusdienas, kuras ar mīlestību bija sarūpējušas Inta un Elīna. Pēc pusdienām notika sinodes darba sēde. Noklausījāmies draudžu pārstāvju ziņojumus par to kā ir gājis kopš pēdējās sinodes 2019. gada martā. Šis ir bijis laiks zem pandēmijas zīmes, ar ierobežojumiem, distancēšanos, un jaunu ceļu meklēšanas kā nepazaudēt saikni ar baznīcu.</a:t>
            </a:r>
          </a:p>
          <a:p>
            <a:endParaRPr lang="lv-LV" sz="1200" dirty="0"/>
          </a:p>
          <a:p>
            <a:endParaRPr lang="lv-LV" sz="1200" dirty="0"/>
          </a:p>
          <a:p>
            <a:endParaRPr lang="lv-LV" sz="1200" dirty="0"/>
          </a:p>
          <a:p>
            <a:endParaRPr lang="lv-LV" sz="1200" dirty="0"/>
          </a:p>
        </p:txBody>
      </p:sp>
      <p:pic>
        <p:nvPicPr>
          <p:cNvPr id="5" name="Bildobjekt 4">
            <a:extLst>
              <a:ext uri="{FF2B5EF4-FFF2-40B4-BE49-F238E27FC236}">
                <a16:creationId xmlns:a16="http://schemas.microsoft.com/office/drawing/2014/main" id="{6CEC9301-4C38-40FA-89E1-0A7F1CB68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398" y="4819139"/>
            <a:ext cx="4935819" cy="3518988"/>
          </a:xfrm>
          <a:prstGeom prst="rect">
            <a:avLst/>
          </a:prstGeom>
        </p:spPr>
      </p:pic>
      <p:sp>
        <p:nvSpPr>
          <p:cNvPr id="6" name="textruta 5">
            <a:extLst>
              <a:ext uri="{FF2B5EF4-FFF2-40B4-BE49-F238E27FC236}">
                <a16:creationId xmlns:a16="http://schemas.microsoft.com/office/drawing/2014/main" id="{E5FB71A8-F485-4AB7-AEF7-1C9534CF519D}"/>
              </a:ext>
            </a:extLst>
          </p:cNvPr>
          <p:cNvSpPr txBox="1"/>
          <p:nvPr/>
        </p:nvSpPr>
        <p:spPr>
          <a:xfrm>
            <a:off x="700063" y="9317488"/>
            <a:ext cx="3168352" cy="261610"/>
          </a:xfrm>
          <a:prstGeom prst="rect">
            <a:avLst/>
          </a:prstGeom>
          <a:noFill/>
        </p:spPr>
        <p:txBody>
          <a:bodyPr wrap="square" rtlCol="0">
            <a:spAutoFit/>
          </a:bodyPr>
          <a:lstStyle/>
          <a:p>
            <a:r>
              <a:rPr lang="lv-LV" dirty="0"/>
              <a:t>Turpinājums 4.lpp</a:t>
            </a:r>
            <a:endParaRPr lang="sv-SE" dirty="0"/>
          </a:p>
        </p:txBody>
      </p:sp>
      <p:sp>
        <p:nvSpPr>
          <p:cNvPr id="7" name="textruta 6">
            <a:extLst>
              <a:ext uri="{FF2B5EF4-FFF2-40B4-BE49-F238E27FC236}">
                <a16:creationId xmlns:a16="http://schemas.microsoft.com/office/drawing/2014/main" id="{254CBD9E-D9CD-491F-97BA-512BB156CE45}"/>
              </a:ext>
            </a:extLst>
          </p:cNvPr>
          <p:cNvSpPr txBox="1"/>
          <p:nvPr/>
        </p:nvSpPr>
        <p:spPr>
          <a:xfrm>
            <a:off x="548680" y="8418205"/>
            <a:ext cx="5921547" cy="830997"/>
          </a:xfrm>
          <a:prstGeom prst="rect">
            <a:avLst/>
          </a:prstGeom>
          <a:noFill/>
        </p:spPr>
        <p:txBody>
          <a:bodyPr wrap="square" rtlCol="0">
            <a:spAutoFit/>
          </a:bodyPr>
          <a:lstStyle/>
          <a:p>
            <a:r>
              <a:rPr lang="lv-LV" sz="1200" dirty="0"/>
              <a:t>Otrā rindā no kreisās puses</a:t>
            </a:r>
            <a:r>
              <a:rPr lang="sv-SE" sz="1200" dirty="0"/>
              <a:t>:</a:t>
            </a:r>
            <a:r>
              <a:rPr lang="lv-LV" sz="1200" dirty="0"/>
              <a:t>Katrina Johansson</a:t>
            </a:r>
            <a:r>
              <a:rPr lang="lv-LV" sz="1200"/>
              <a:t>,  </a:t>
            </a:r>
            <a:r>
              <a:rPr lang="lv-LV" sz="1200" dirty="0"/>
              <a:t>Normunds Kamergrauzis, Edda Laivins, Jānis Alsiņš, Elīna Musule, Santa Slokenberga, Līga Taube, Ieva Baltruka-Berzina,</a:t>
            </a:r>
            <a:r>
              <a:rPr lang="sv-SE" sz="1200" dirty="0"/>
              <a:t> </a:t>
            </a:r>
            <a:r>
              <a:rPr lang="sv-SE" sz="1200" dirty="0" err="1"/>
              <a:t>pirm</a:t>
            </a:r>
            <a:r>
              <a:rPr lang="lv-LV" sz="1200" dirty="0"/>
              <a:t>ā</a:t>
            </a:r>
            <a:r>
              <a:rPr lang="sv-SE" sz="1200" dirty="0"/>
              <a:t> </a:t>
            </a:r>
            <a:r>
              <a:rPr lang="sv-SE" sz="1200" dirty="0" err="1"/>
              <a:t>rind</a:t>
            </a:r>
            <a:r>
              <a:rPr lang="lv-LV" sz="1200" dirty="0"/>
              <a:t>ā</a:t>
            </a:r>
            <a:r>
              <a:rPr lang="sv-SE" sz="1200" dirty="0"/>
              <a:t> no </a:t>
            </a:r>
            <a:r>
              <a:rPr lang="sv-SE" sz="1200" dirty="0" err="1"/>
              <a:t>kreis</a:t>
            </a:r>
            <a:r>
              <a:rPr lang="lv-LV" sz="1200" dirty="0"/>
              <a:t>ā</a:t>
            </a:r>
            <a:r>
              <a:rPr lang="sv-SE" sz="1200" dirty="0"/>
              <a:t>s:</a:t>
            </a:r>
            <a:r>
              <a:rPr lang="lv-LV" sz="1200" dirty="0"/>
              <a:t> Jānis Krēsliņš,Zilgme Eglīte, Normunds Zariņš, Elita Veide, Inta Meiere.</a:t>
            </a:r>
            <a:endParaRPr lang="sv-SE"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0167" y="-12700"/>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4099" name="Rectangle 3"/>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4100" name="Rectangle 4"/>
          <p:cNvSpPr>
            <a:spLocks noChangeArrowheads="1"/>
          </p:cNvSpPr>
          <p:nvPr/>
        </p:nvSpPr>
        <p:spPr bwMode="auto">
          <a:xfrm>
            <a:off x="6559376" y="9698038"/>
            <a:ext cx="255198" cy="246221"/>
          </a:xfrm>
          <a:prstGeom prst="rect">
            <a:avLst/>
          </a:prstGeom>
          <a:noFill/>
          <a:ln w="9525">
            <a:noFill/>
            <a:miter lim="800000"/>
            <a:headEnd/>
            <a:tailEnd/>
          </a:ln>
        </p:spPr>
        <p:txBody>
          <a:bodyPr wrap="none">
            <a:spAutoFit/>
          </a:bodyPr>
          <a:lstStyle/>
          <a:p>
            <a:r>
              <a:rPr lang="sv-SE" altLang="en-US" sz="1000" i="1" dirty="0"/>
              <a:t>4</a:t>
            </a:r>
          </a:p>
        </p:txBody>
      </p:sp>
      <p:sp>
        <p:nvSpPr>
          <p:cNvPr id="16" name="Rectangle 376"/>
          <p:cNvSpPr>
            <a:spLocks noChangeArrowheads="1"/>
          </p:cNvSpPr>
          <p:nvPr/>
        </p:nvSpPr>
        <p:spPr bwMode="auto">
          <a:xfrm>
            <a:off x="188913" y="9691688"/>
            <a:ext cx="1415772"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septembrī</a:t>
            </a:r>
          </a:p>
        </p:txBody>
      </p:sp>
      <p:sp>
        <p:nvSpPr>
          <p:cNvPr id="3" name="Rektangel 2">
            <a:extLst>
              <a:ext uri="{FF2B5EF4-FFF2-40B4-BE49-F238E27FC236}">
                <a16:creationId xmlns:a16="http://schemas.microsoft.com/office/drawing/2014/main" id="{C30AB077-CD57-4219-930E-81FAB143674F}"/>
              </a:ext>
            </a:extLst>
          </p:cNvPr>
          <p:cNvSpPr/>
          <p:nvPr/>
        </p:nvSpPr>
        <p:spPr>
          <a:xfrm>
            <a:off x="300655" y="201389"/>
            <a:ext cx="6311135" cy="256737"/>
          </a:xfrm>
          <a:prstGeom prst="rect">
            <a:avLst/>
          </a:prstGeom>
        </p:spPr>
        <p:txBody>
          <a:bodyPr wrap="square">
            <a:spAutoFit/>
          </a:bodyPr>
          <a:lstStyle/>
          <a:p>
            <a:pPr>
              <a:lnSpc>
                <a:spcPct val="101000"/>
              </a:lnSpc>
              <a:spcAft>
                <a:spcPts val="800"/>
              </a:spcAft>
            </a:pPr>
            <a:r>
              <a:rPr lang="cs-CZ" dirty="0">
                <a:ea typeface="Calibri" panose="020F0502020204030204" pitchFamily="34" charset="0"/>
                <a:cs typeface="Times New Roman" panose="02020603050405020304" pitchFamily="18" charset="0"/>
              </a:rPr>
              <a:t>.</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ruta 9">
            <a:extLst>
              <a:ext uri="{FF2B5EF4-FFF2-40B4-BE49-F238E27FC236}">
                <a16:creationId xmlns:a16="http://schemas.microsoft.com/office/drawing/2014/main" id="{B9F3CAD0-52BE-4FAE-A328-50BEE2E4F63E}"/>
              </a:ext>
            </a:extLst>
          </p:cNvPr>
          <p:cNvSpPr txBox="1"/>
          <p:nvPr/>
        </p:nvSpPr>
        <p:spPr>
          <a:xfrm>
            <a:off x="220412" y="5603868"/>
            <a:ext cx="6063110" cy="615553"/>
          </a:xfrm>
          <a:prstGeom prst="rect">
            <a:avLst/>
          </a:prstGeom>
          <a:noFill/>
        </p:spPr>
        <p:txBody>
          <a:bodyPr wrap="square" rtlCol="0">
            <a:spAutoFit/>
          </a:bodyPr>
          <a:lstStyle/>
          <a:p>
            <a:endParaRPr lang="lv-LV" sz="1200" dirty="0"/>
          </a:p>
          <a:p>
            <a:endParaRPr lang="lv-LV" dirty="0"/>
          </a:p>
          <a:p>
            <a:endParaRPr lang="sv-SE" dirty="0"/>
          </a:p>
        </p:txBody>
      </p:sp>
      <p:sp>
        <p:nvSpPr>
          <p:cNvPr id="2" name="textruta 1">
            <a:extLst>
              <a:ext uri="{FF2B5EF4-FFF2-40B4-BE49-F238E27FC236}">
                <a16:creationId xmlns:a16="http://schemas.microsoft.com/office/drawing/2014/main" id="{D63F2587-0E3E-4CE3-BE59-7BA982C184A4}"/>
              </a:ext>
            </a:extLst>
          </p:cNvPr>
          <p:cNvSpPr txBox="1"/>
          <p:nvPr/>
        </p:nvSpPr>
        <p:spPr>
          <a:xfrm>
            <a:off x="620688" y="458126"/>
            <a:ext cx="5936657" cy="3600986"/>
          </a:xfrm>
          <a:prstGeom prst="rect">
            <a:avLst/>
          </a:prstGeom>
          <a:noFill/>
        </p:spPr>
        <p:txBody>
          <a:bodyPr wrap="square" rtlCol="0">
            <a:spAutoFit/>
          </a:bodyPr>
          <a:lstStyle/>
          <a:p>
            <a:r>
              <a:rPr lang="lv-LV" sz="1200" dirty="0"/>
              <a:t>Sinode pārvēlēja prāvesti, pārvaldes priekšnieci un apgabala pārvaldi. Prāvestes pilnvaras tika pagarinātas uz nākamajiem trīs gadiem Zilgmei Eglītei, un Zilgme tika arī vienbalsīgi apstiprināta par pārvaldes priekšnieci, pārņemot amatu no Kristīnes Bergholcas. Sirsnīgs paldies Kristīnei par baznīcas darbā ieguldīto laiku un priekšzīmi, kā vadīt pārvaldi.</a:t>
            </a:r>
          </a:p>
          <a:p>
            <a:endParaRPr lang="lv-LV" sz="1200" dirty="0"/>
          </a:p>
          <a:p>
            <a:r>
              <a:rPr lang="lv-LV" sz="1200" dirty="0"/>
              <a:t>Pārvaldes locekļu sastāvā notika izmaiņas, Dr Santa Slokenberga atstāj savu vietu pārvaldē, un mēs viņai pateicamies par rūpīgi veikto darbu. Jaunas sejas apgabala pārvaldē ir Inta Meiere no Stokholmas draudzes un Ieva Baltruka Bērziņa no Eskilstūnas draudzes. Pārvaldē turpina darboties Dr māc. Normunds Kamergrauzis, Elita Veide, Katrīna Johansson un kā aizvietotāja Līga Taube.</a:t>
            </a:r>
          </a:p>
          <a:p>
            <a:endParaRPr lang="lv-LV" sz="1200" dirty="0"/>
          </a:p>
          <a:p>
            <a:r>
              <a:rPr lang="lv-LV" sz="1200" dirty="0"/>
              <a:t>Arī revīzijas komisija tika pārvēlēta, kur piekrita turpināt strādāt Dr Jānis Alsiņš, Inese Gredzena un Ligita Veigure. Par Zviedrijas laju pārstāvi LELB Pasaulē Virsvaldē tika atkārtoti apstiprināts Dr Jānis Krēsliņš.Visu precīzi protokolēja Līga Taube.</a:t>
            </a:r>
          </a:p>
          <a:p>
            <a:endParaRPr lang="lv-LV" sz="1200" dirty="0"/>
          </a:p>
          <a:p>
            <a:r>
              <a:rPr lang="lv-LV" sz="1200" dirty="0"/>
              <a:t>Sirsnīga pateicība visiem par darbu sinodē un par gatavību turpināt strādāt mūsu baznīcas labā. </a:t>
            </a:r>
          </a:p>
          <a:p>
            <a:endParaRPr lang="lv-LV" sz="1200" dirty="0"/>
          </a:p>
        </p:txBody>
      </p:sp>
      <p:sp>
        <p:nvSpPr>
          <p:cNvPr id="4" name="textruta 3">
            <a:extLst>
              <a:ext uri="{FF2B5EF4-FFF2-40B4-BE49-F238E27FC236}">
                <a16:creationId xmlns:a16="http://schemas.microsoft.com/office/drawing/2014/main" id="{2D608448-B5BF-4E11-803A-9DA1CDE373FC}"/>
              </a:ext>
            </a:extLst>
          </p:cNvPr>
          <p:cNvSpPr txBox="1"/>
          <p:nvPr/>
        </p:nvSpPr>
        <p:spPr>
          <a:xfrm>
            <a:off x="620688" y="8731474"/>
            <a:ext cx="4993186" cy="276999"/>
          </a:xfrm>
          <a:prstGeom prst="rect">
            <a:avLst/>
          </a:prstGeom>
          <a:noFill/>
        </p:spPr>
        <p:txBody>
          <a:bodyPr wrap="square" rtlCol="0">
            <a:spAutoFit/>
          </a:bodyPr>
          <a:lstStyle/>
          <a:p>
            <a:r>
              <a:rPr lang="sv-SE" sz="1200" dirty="0" err="1"/>
              <a:t>Lasītāj</a:t>
            </a:r>
            <a:r>
              <a:rPr lang="sv-SE" sz="1200" dirty="0"/>
              <a:t>, </a:t>
            </a:r>
            <a:r>
              <a:rPr lang="sv-SE" sz="1200" dirty="0" err="1"/>
              <a:t>nākamā</a:t>
            </a:r>
            <a:r>
              <a:rPr lang="sv-SE" sz="1200" dirty="0"/>
              <a:t> </a:t>
            </a:r>
            <a:r>
              <a:rPr lang="sv-SE" sz="1200" dirty="0" err="1"/>
              <a:t>gada</a:t>
            </a:r>
            <a:r>
              <a:rPr lang="sv-SE" sz="1200" dirty="0"/>
              <a:t> </a:t>
            </a:r>
            <a:r>
              <a:rPr lang="sv-SE" sz="1200" dirty="0" err="1"/>
              <a:t>Baznīcas</a:t>
            </a:r>
            <a:r>
              <a:rPr lang="sv-SE" sz="1200" dirty="0"/>
              <a:t> </a:t>
            </a:r>
            <a:r>
              <a:rPr lang="sv-SE" sz="1200" dirty="0" err="1"/>
              <a:t>gadagrāmata</a:t>
            </a:r>
            <a:r>
              <a:rPr lang="sv-SE" sz="1200" dirty="0"/>
              <a:t> </a:t>
            </a:r>
            <a:r>
              <a:rPr lang="sv-SE" sz="1200" dirty="0" err="1"/>
              <a:t>gatava</a:t>
            </a:r>
            <a:r>
              <a:rPr lang="sv-SE" dirty="0"/>
              <a:t>!</a:t>
            </a:r>
          </a:p>
        </p:txBody>
      </p:sp>
      <p:pic>
        <p:nvPicPr>
          <p:cNvPr id="6" name="Bildobjekt 5">
            <a:extLst>
              <a:ext uri="{FF2B5EF4-FFF2-40B4-BE49-F238E27FC236}">
                <a16:creationId xmlns:a16="http://schemas.microsoft.com/office/drawing/2014/main" id="{F6E1E9E1-4843-4EE6-B06B-65182447F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17" y="4448944"/>
            <a:ext cx="5539787" cy="41548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776648" y="-52207"/>
            <a:ext cx="79375" cy="9677400"/>
          </a:xfrm>
          <a:prstGeom prst="rect">
            <a:avLst/>
          </a:prstGeom>
          <a:solidFill>
            <a:srgbClr val="800000"/>
          </a:solidFill>
          <a:ln w="12700">
            <a:solidFill>
              <a:srgbClr val="000000"/>
            </a:solidFill>
            <a:miter lim="800000"/>
            <a:headEnd/>
            <a:tailEnd/>
          </a:ln>
        </p:spPr>
        <p:txBody>
          <a:bodyPr/>
          <a:lstStyle/>
          <a:p>
            <a:endParaRPr lang="lv-LV" altLang="sv-SE"/>
          </a:p>
        </p:txBody>
      </p:sp>
      <p:sp>
        <p:nvSpPr>
          <p:cNvPr id="6147" name="Rectangle 3"/>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a:p>
        </p:txBody>
      </p:sp>
      <p:sp>
        <p:nvSpPr>
          <p:cNvPr id="6148" name="Rectangle 4"/>
          <p:cNvSpPr>
            <a:spLocks noChangeArrowheads="1"/>
          </p:cNvSpPr>
          <p:nvPr/>
        </p:nvSpPr>
        <p:spPr bwMode="auto">
          <a:xfrm>
            <a:off x="6600825" y="9698038"/>
            <a:ext cx="255198" cy="246221"/>
          </a:xfrm>
          <a:prstGeom prst="rect">
            <a:avLst/>
          </a:prstGeom>
          <a:noFill/>
          <a:ln w="9525">
            <a:noFill/>
            <a:miter lim="800000"/>
            <a:headEnd/>
            <a:tailEnd/>
          </a:ln>
        </p:spPr>
        <p:txBody>
          <a:bodyPr wrap="none">
            <a:spAutoFit/>
          </a:bodyPr>
          <a:lstStyle/>
          <a:p>
            <a:r>
              <a:rPr lang="lv-LV" altLang="en-US" sz="1000" i="1"/>
              <a:t>5</a:t>
            </a:r>
          </a:p>
        </p:txBody>
      </p:sp>
      <p:sp>
        <p:nvSpPr>
          <p:cNvPr id="20"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3" name="textruta 2">
            <a:extLst>
              <a:ext uri="{FF2B5EF4-FFF2-40B4-BE49-F238E27FC236}">
                <a16:creationId xmlns:a16="http://schemas.microsoft.com/office/drawing/2014/main" id="{850E1D66-FB95-4FF5-B874-FBA74F263736}"/>
              </a:ext>
            </a:extLst>
          </p:cNvPr>
          <p:cNvSpPr txBox="1"/>
          <p:nvPr/>
        </p:nvSpPr>
        <p:spPr>
          <a:xfrm>
            <a:off x="412031" y="203200"/>
            <a:ext cx="6316393" cy="276999"/>
          </a:xfrm>
          <a:prstGeom prst="rect">
            <a:avLst/>
          </a:prstGeom>
          <a:noFill/>
        </p:spPr>
        <p:txBody>
          <a:bodyPr wrap="square" rtlCol="0">
            <a:spAutoFit/>
          </a:bodyPr>
          <a:lstStyle/>
          <a:p>
            <a:endParaRPr lang="sv-SE" sz="1200" dirty="0"/>
          </a:p>
        </p:txBody>
      </p:sp>
      <p:sp>
        <p:nvSpPr>
          <p:cNvPr id="4" name="textruta 3">
            <a:extLst>
              <a:ext uri="{FF2B5EF4-FFF2-40B4-BE49-F238E27FC236}">
                <a16:creationId xmlns:a16="http://schemas.microsoft.com/office/drawing/2014/main" id="{7FF6B0C4-7665-461F-BF4D-9E88217775C1}"/>
              </a:ext>
            </a:extLst>
          </p:cNvPr>
          <p:cNvSpPr txBox="1"/>
          <p:nvPr/>
        </p:nvSpPr>
        <p:spPr>
          <a:xfrm>
            <a:off x="602439" y="7803136"/>
            <a:ext cx="6051631" cy="261610"/>
          </a:xfrm>
          <a:prstGeom prst="rect">
            <a:avLst/>
          </a:prstGeom>
          <a:noFill/>
        </p:spPr>
        <p:txBody>
          <a:bodyPr wrap="square" rtlCol="0">
            <a:spAutoFit/>
          </a:bodyPr>
          <a:lstStyle/>
          <a:p>
            <a:endParaRPr lang="lv-LV" dirty="0"/>
          </a:p>
        </p:txBody>
      </p:sp>
      <p:sp>
        <p:nvSpPr>
          <p:cNvPr id="6" name="textruta 5">
            <a:extLst>
              <a:ext uri="{FF2B5EF4-FFF2-40B4-BE49-F238E27FC236}">
                <a16:creationId xmlns:a16="http://schemas.microsoft.com/office/drawing/2014/main" id="{74C73D37-97F5-4FC7-A01B-178CD5C54C5F}"/>
              </a:ext>
            </a:extLst>
          </p:cNvPr>
          <p:cNvSpPr txBox="1"/>
          <p:nvPr/>
        </p:nvSpPr>
        <p:spPr>
          <a:xfrm>
            <a:off x="270010" y="198553"/>
            <a:ext cx="6316392" cy="9325630"/>
          </a:xfrm>
          <a:prstGeom prst="rect">
            <a:avLst/>
          </a:prstGeom>
          <a:noFill/>
          <a:ln w="76200">
            <a:solidFill>
              <a:srgbClr val="C00000"/>
            </a:solidFill>
          </a:ln>
        </p:spPr>
        <p:txBody>
          <a:bodyPr wrap="square" rtlCol="0">
            <a:spAutoFit/>
          </a:bodyPr>
          <a:lstStyle/>
          <a:p>
            <a:endParaRPr lang="lv-LV" sz="1600" b="1" dirty="0">
              <a:solidFill>
                <a:srgbClr val="C00000"/>
              </a:solidFill>
            </a:endParaRPr>
          </a:p>
          <a:p>
            <a:r>
              <a:rPr lang="lv-LV" sz="1600" b="1" dirty="0">
                <a:solidFill>
                  <a:srgbClr val="C00000"/>
                </a:solidFill>
              </a:rPr>
              <a:t>Gēteborgas latviešu ev. lut. draudze.</a:t>
            </a:r>
          </a:p>
          <a:p>
            <a:r>
              <a:rPr lang="lv-LV" sz="1200" dirty="0"/>
              <a:t>Dievkalpojumi 2020. otrā pusgadā tika atcelti sakarā ar Covid-19 vīrusa izplātību. Ekumēniskais dievkalpojums Vācu Kristīnes baznīcā kopā ar citām ieceļotāju draudzēm notika digitālā veidā 18. oktobrī.</a:t>
            </a:r>
          </a:p>
          <a:p>
            <a:r>
              <a:rPr lang="lv-LV" sz="1200" dirty="0"/>
              <a:t>2021. g. 31. janvārī revizijas komisija sanāca uz sēdi Hāgas Baznīcas draudzes telpā.</a:t>
            </a:r>
          </a:p>
          <a:p>
            <a:r>
              <a:rPr lang="lv-LV" sz="1200" dirty="0"/>
              <a:t>Pilnsapulce notika digitālā platformā Microsoft Teams Meeting 2021. g. 21. martā. Piedalījās 8 draudzes locekļi.</a:t>
            </a:r>
          </a:p>
          <a:p>
            <a:r>
              <a:rPr lang="lv-LV" sz="1200" dirty="0"/>
              <a:t>Corona vīrusa dēļ atcēla pavasara dievkalpojumus un sadraudzības.</a:t>
            </a:r>
          </a:p>
          <a:p>
            <a:r>
              <a:rPr lang="lv-LV" sz="1200" dirty="0"/>
              <a:t>2021. g. 24. oktobrī notika Ekumēniskais dievkalpojums Vācu Kristīnes baznīcā kopā ar citām ieceļotāju draudzēm. Draudzes priekšniece Edda Laiviņš lasīja latviešu valodā no vecās derības Jeremia 29. pantu. Tā arī latviešu valodā piešķirto tekstu iekš ”Kyrkans förbön”.</a:t>
            </a:r>
          </a:p>
          <a:p>
            <a:r>
              <a:rPr lang="lv-LV" sz="1200" dirty="0"/>
              <a:t>2021. g. 14. novembrī mācītājs Dr. Normunds Kamergrauzis noturēja Latvijas valst</a:t>
            </a:r>
            <a:r>
              <a:rPr lang="sv-SE" sz="1200" dirty="0"/>
              <a:t>s</a:t>
            </a:r>
            <a:r>
              <a:rPr lang="lv-LV" sz="1200" dirty="0"/>
              <a:t> svētku dievkalpojumu. Dievkalpojumu kuplināja Līga Taube un Anna Lavrecka ar kokli un dziesmu. Pie ērğelēm Pēter Wågsjö. Sekoja draudzes sadraudzība draudzes namā ar svētku mielastu.</a:t>
            </a:r>
          </a:p>
          <a:p>
            <a:r>
              <a:rPr lang="lv-LV" sz="1200" dirty="0"/>
              <a:t>2021. g. 19. decembrī notiks ziemsvētku dievkalpojums</a:t>
            </a:r>
            <a:r>
              <a:rPr lang="sv-SE" sz="1200" dirty="0"/>
              <a:t>.</a:t>
            </a:r>
            <a:r>
              <a:rPr lang="lv-LV" sz="1200" dirty="0"/>
              <a:t>  Vissi mīļī gaidīti un novēlam veselību un kaut mēs varētu biežāk sanākt tā Kunga 2022. gadā.</a:t>
            </a:r>
          </a:p>
          <a:p>
            <a:r>
              <a:rPr lang="lv-LV" sz="1200" dirty="0"/>
              <a:t>Sirsnīgi sveicieni no Draudzes valdes 2021. gada decembrī.</a:t>
            </a:r>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p:txBody>
      </p:sp>
      <p:pic>
        <p:nvPicPr>
          <p:cNvPr id="7" name="Bildobjekt 6">
            <a:extLst>
              <a:ext uri="{FF2B5EF4-FFF2-40B4-BE49-F238E27FC236}">
                <a16:creationId xmlns:a16="http://schemas.microsoft.com/office/drawing/2014/main" id="{802106A1-AE93-4DF6-B5E6-4A4F309FCD39}"/>
              </a:ext>
            </a:extLst>
          </p:cNvPr>
          <p:cNvPicPr>
            <a:picLocks noChangeAspect="1"/>
          </p:cNvPicPr>
          <p:nvPr/>
        </p:nvPicPr>
        <p:blipFill>
          <a:blip r:embed="rId3"/>
          <a:stretch>
            <a:fillRect/>
          </a:stretch>
        </p:blipFill>
        <p:spPr>
          <a:xfrm>
            <a:off x="416476" y="6176847"/>
            <a:ext cx="3225541" cy="2955367"/>
          </a:xfrm>
          <a:prstGeom prst="rect">
            <a:avLst/>
          </a:prstGeom>
        </p:spPr>
      </p:pic>
      <p:pic>
        <p:nvPicPr>
          <p:cNvPr id="8" name="Bildobjekt 7">
            <a:extLst>
              <a:ext uri="{FF2B5EF4-FFF2-40B4-BE49-F238E27FC236}">
                <a16:creationId xmlns:a16="http://schemas.microsoft.com/office/drawing/2014/main" id="{4608C946-AEFA-41D7-BE70-37D38446DAB0}"/>
              </a:ext>
            </a:extLst>
          </p:cNvPr>
          <p:cNvPicPr>
            <a:picLocks noChangeAspect="1"/>
          </p:cNvPicPr>
          <p:nvPr/>
        </p:nvPicPr>
        <p:blipFill>
          <a:blip r:embed="rId4"/>
          <a:stretch>
            <a:fillRect/>
          </a:stretch>
        </p:blipFill>
        <p:spPr>
          <a:xfrm>
            <a:off x="412031" y="4237554"/>
            <a:ext cx="2847079" cy="1835055"/>
          </a:xfrm>
          <a:prstGeom prst="rect">
            <a:avLst/>
          </a:prstGeom>
        </p:spPr>
      </p:pic>
      <p:pic>
        <p:nvPicPr>
          <p:cNvPr id="9" name="Bildobjekt 8">
            <a:extLst>
              <a:ext uri="{FF2B5EF4-FFF2-40B4-BE49-F238E27FC236}">
                <a16:creationId xmlns:a16="http://schemas.microsoft.com/office/drawing/2014/main" id="{2F1F2D4E-56A1-424E-AE7E-D5843DC6DFB8}"/>
              </a:ext>
            </a:extLst>
          </p:cNvPr>
          <p:cNvPicPr>
            <a:picLocks noChangeAspect="1"/>
          </p:cNvPicPr>
          <p:nvPr/>
        </p:nvPicPr>
        <p:blipFill>
          <a:blip r:embed="rId5"/>
          <a:stretch>
            <a:fillRect/>
          </a:stretch>
        </p:blipFill>
        <p:spPr>
          <a:xfrm>
            <a:off x="4102681" y="6193879"/>
            <a:ext cx="2267909" cy="1438781"/>
          </a:xfrm>
          <a:prstGeom prst="rect">
            <a:avLst/>
          </a:prstGeom>
        </p:spPr>
      </p:pic>
      <p:pic>
        <p:nvPicPr>
          <p:cNvPr id="10" name="Bildobjekt 9">
            <a:extLst>
              <a:ext uri="{FF2B5EF4-FFF2-40B4-BE49-F238E27FC236}">
                <a16:creationId xmlns:a16="http://schemas.microsoft.com/office/drawing/2014/main" id="{B7A42D64-5DA3-45E3-99B8-B9FD4384E04B}"/>
              </a:ext>
            </a:extLst>
          </p:cNvPr>
          <p:cNvPicPr>
            <a:picLocks noChangeAspect="1"/>
          </p:cNvPicPr>
          <p:nvPr/>
        </p:nvPicPr>
        <p:blipFill>
          <a:blip r:embed="rId6"/>
          <a:stretch>
            <a:fillRect/>
          </a:stretch>
        </p:blipFill>
        <p:spPr>
          <a:xfrm>
            <a:off x="3627152" y="4243650"/>
            <a:ext cx="2743438" cy="1828959"/>
          </a:xfrm>
          <a:prstGeom prst="rect">
            <a:avLst/>
          </a:prstGeom>
        </p:spPr>
      </p:pic>
      <p:pic>
        <p:nvPicPr>
          <p:cNvPr id="11" name="Bildobjekt 10">
            <a:extLst>
              <a:ext uri="{FF2B5EF4-FFF2-40B4-BE49-F238E27FC236}">
                <a16:creationId xmlns:a16="http://schemas.microsoft.com/office/drawing/2014/main" id="{52DC7C71-BF12-4F91-A9C7-AE50B6B8C3D4}"/>
              </a:ext>
            </a:extLst>
          </p:cNvPr>
          <p:cNvPicPr>
            <a:picLocks noChangeAspect="1"/>
          </p:cNvPicPr>
          <p:nvPr/>
        </p:nvPicPr>
        <p:blipFill rotWithShape="1">
          <a:blip r:embed="rId7"/>
          <a:srcRect t="3472" b="14806"/>
          <a:stretch/>
        </p:blipFill>
        <p:spPr>
          <a:xfrm>
            <a:off x="4941168" y="7756486"/>
            <a:ext cx="1429422" cy="13757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18385"/>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8195" name="Rectangle 3"/>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8196" name="Rectangle 4"/>
          <p:cNvSpPr>
            <a:spLocks noChangeArrowheads="1"/>
          </p:cNvSpPr>
          <p:nvPr/>
        </p:nvSpPr>
        <p:spPr bwMode="auto">
          <a:xfrm>
            <a:off x="6390183" y="9702800"/>
            <a:ext cx="255198" cy="246221"/>
          </a:xfrm>
          <a:prstGeom prst="rect">
            <a:avLst/>
          </a:prstGeom>
          <a:noFill/>
          <a:ln w="9525">
            <a:noFill/>
            <a:miter lim="800000"/>
            <a:headEnd/>
            <a:tailEnd/>
          </a:ln>
        </p:spPr>
        <p:txBody>
          <a:bodyPr wrap="none">
            <a:spAutoFit/>
          </a:bodyPr>
          <a:lstStyle/>
          <a:p>
            <a:r>
              <a:rPr lang="sv-SE" altLang="en-US" sz="1000" i="1" dirty="0"/>
              <a:t>6</a:t>
            </a:r>
            <a:endParaRPr lang="lv-LV" altLang="en-US" sz="1000" i="1" dirty="0"/>
          </a:p>
        </p:txBody>
      </p:sp>
      <p:sp>
        <p:nvSpPr>
          <p:cNvPr id="19"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 g</a:t>
            </a:r>
            <a:r>
              <a:rPr lang="sv-SE" altLang="en-US" sz="1000" i="1" dirty="0" err="1"/>
              <a:t>ada</a:t>
            </a:r>
            <a:r>
              <a:rPr lang="sv-SE" altLang="en-US" sz="1000" i="1" dirty="0"/>
              <a:t> </a:t>
            </a:r>
            <a:r>
              <a:rPr lang="lv-LV" altLang="en-US" sz="1000" i="1" dirty="0"/>
              <a:t>decembrī</a:t>
            </a:r>
          </a:p>
        </p:txBody>
      </p:sp>
      <p:sp>
        <p:nvSpPr>
          <p:cNvPr id="2" name="textruta 1">
            <a:extLst>
              <a:ext uri="{FF2B5EF4-FFF2-40B4-BE49-F238E27FC236}">
                <a16:creationId xmlns:a16="http://schemas.microsoft.com/office/drawing/2014/main" id="{9E615B11-5122-41C1-B14C-86A9B7964B86}"/>
              </a:ext>
            </a:extLst>
          </p:cNvPr>
          <p:cNvSpPr txBox="1"/>
          <p:nvPr/>
        </p:nvSpPr>
        <p:spPr>
          <a:xfrm>
            <a:off x="620688" y="488504"/>
            <a:ext cx="5616624" cy="5493812"/>
          </a:xfrm>
          <a:prstGeom prst="rect">
            <a:avLst/>
          </a:prstGeom>
          <a:noFill/>
          <a:ln w="76200">
            <a:solidFill>
              <a:srgbClr val="FF9900"/>
            </a:solidFill>
          </a:ln>
        </p:spPr>
        <p:txBody>
          <a:bodyPr wrap="square" rtlCol="0">
            <a:spAutoFit/>
          </a:bodyPr>
          <a:lstStyle/>
          <a:p>
            <a:r>
              <a:rPr lang="lv-LV" sz="1600" dirty="0">
                <a:solidFill>
                  <a:srgbClr val="009900"/>
                </a:solidFill>
              </a:rPr>
              <a:t>Stokholmas un Upsalas draudzes atsāk aktīvāku darbību</a:t>
            </a:r>
          </a:p>
          <a:p>
            <a:endParaRPr lang="lv-LV" dirty="0"/>
          </a:p>
          <a:p>
            <a:r>
              <a:rPr lang="lv-LV" sz="1200" dirty="0"/>
              <a:t>Esmu patiesi pateicīgs, ka, sākot ar augustu esam varējuši atsākt aktīvāku darbību Stokholmas un Upsalas latviešu draudzēs. Nu jau notikuši gan Kapu svētki Stokholmā, gan Pļaujas svētku, gan Mirušo piemiņas dienas, gan Valsts svētku dievkalpojumi.  </a:t>
            </a:r>
          </a:p>
          <a:p>
            <a:r>
              <a:rPr lang="lv-LV" sz="1200" dirty="0"/>
              <a:t>No sirds priecājos, ka Pļaujas svētku dievkalpojumā par diakoni tika ordinēta mūsu mīļā Stokholmas draudzes priekšniece Inta Meiere. Dievkalpojumā bez mūsu pašu, Zviedrijas latviešu garīdzniekiem piedalījās arī emeritētais arhibīskaps E. E. Rozītis un arī māc. Rinalds Gulbis. Ticu, ka Intas Meieres kā diakones devums Zviedrijas latviešiem nesīs svētību. Diakones darbu Inta jau ir veikusi, nebūdama ordinēta šajā amatā, bet šobrīd tam ir oficiāls apstiprinājums.</a:t>
            </a:r>
          </a:p>
          <a:p>
            <a:r>
              <a:rPr lang="lv-LV" sz="1200" dirty="0"/>
              <a:t>Visus Stokholmas draudzes dievkalpojumus brīnišķīgi ir bagātinājuši muzikālie priekšnesumi. Par tiem esmu pateicīgs gan pašiem mūziķiem, gan tiem, kas šiem priekšnesumiem palīdzēja notikt. </a:t>
            </a:r>
          </a:p>
          <a:p>
            <a:r>
              <a:rPr lang="lv-LV" sz="1200" dirty="0"/>
              <a:t>Vēlos pateikties arī prāvestei Zilgmei Eglītei, māc. Dr. Normundam Kamergrauzim  un prāvestei emer. Ievai Graifeldei par viņu atbalstu Stokholmas un Upsalas draudžu darbības uzturēšanā līdzšinējā pandēmijas laikā. Ļoti ceru, ka turpmāk varēšu bez ierobežojumiem un šķēršļiem būt Stokholmas un </a:t>
            </a:r>
          </a:p>
          <a:p>
            <a:r>
              <a:rPr lang="lv-LV" sz="1200" dirty="0"/>
              <a:t>Upsalas draudzēs,vadot to garīgo dzīvi.</a:t>
            </a:r>
          </a:p>
          <a:p>
            <a:r>
              <a:rPr lang="lv-LV" sz="1200" dirty="0"/>
              <a:t>Lai mums ikvienam Zviedrijas draudzēs sirdssilts,</a:t>
            </a:r>
          </a:p>
          <a:p>
            <a:r>
              <a:rPr lang="lv-LV" sz="1200" dirty="0"/>
              <a:t>dvēselē gaišs laiks līdz Ziemassvētkiem, kad atkal </a:t>
            </a:r>
          </a:p>
          <a:p>
            <a:r>
              <a:rPr lang="lv-LV" sz="1200" dirty="0"/>
              <a:t>tiksimies, lai svinētu Kristus dzimšanu un gaismas </a:t>
            </a:r>
          </a:p>
          <a:p>
            <a:r>
              <a:rPr lang="lv-LV" sz="1200" dirty="0"/>
              <a:t>atgriešanos.</a:t>
            </a:r>
          </a:p>
          <a:p>
            <a:endParaRPr lang="lv-LV" sz="1200" dirty="0"/>
          </a:p>
          <a:p>
            <a:endParaRPr lang="lv-LV" sz="1200" dirty="0"/>
          </a:p>
          <a:p>
            <a:endParaRPr lang="lv-LV" sz="1200" dirty="0"/>
          </a:p>
          <a:p>
            <a:r>
              <a:rPr lang="lv-LV" sz="1200" dirty="0"/>
              <a:t>Jūsu,</a:t>
            </a:r>
          </a:p>
          <a:p>
            <a:r>
              <a:rPr lang="lv-LV" sz="1200" dirty="0"/>
              <a:t>Māc. Kārlis Žols </a:t>
            </a:r>
            <a:endParaRPr lang="sv-SE" sz="1200" dirty="0"/>
          </a:p>
        </p:txBody>
      </p:sp>
      <p:sp>
        <p:nvSpPr>
          <p:cNvPr id="4" name="textruta 3">
            <a:extLst>
              <a:ext uri="{FF2B5EF4-FFF2-40B4-BE49-F238E27FC236}">
                <a16:creationId xmlns:a16="http://schemas.microsoft.com/office/drawing/2014/main" id="{8DB0A2C7-D965-47AE-9829-5683FC88B2DD}"/>
              </a:ext>
            </a:extLst>
          </p:cNvPr>
          <p:cNvSpPr txBox="1"/>
          <p:nvPr/>
        </p:nvSpPr>
        <p:spPr>
          <a:xfrm>
            <a:off x="2996952" y="5817096"/>
            <a:ext cx="2088232" cy="432048"/>
          </a:xfrm>
          <a:prstGeom prst="rect">
            <a:avLst/>
          </a:prstGeom>
          <a:noFill/>
        </p:spPr>
        <p:txBody>
          <a:bodyPr wrap="square" rtlCol="0">
            <a:spAutoFit/>
          </a:bodyPr>
          <a:lstStyle/>
          <a:p>
            <a:endParaRPr lang="sv-SE" dirty="0"/>
          </a:p>
        </p:txBody>
      </p:sp>
      <p:pic>
        <p:nvPicPr>
          <p:cNvPr id="7" name="Bildobjekt 6">
            <a:extLst>
              <a:ext uri="{FF2B5EF4-FFF2-40B4-BE49-F238E27FC236}">
                <a16:creationId xmlns:a16="http://schemas.microsoft.com/office/drawing/2014/main" id="{29518505-BD65-47DF-8F63-E4766EDF131F}"/>
              </a:ext>
            </a:extLst>
          </p:cNvPr>
          <p:cNvPicPr>
            <a:picLocks noChangeAspect="1"/>
          </p:cNvPicPr>
          <p:nvPr/>
        </p:nvPicPr>
        <p:blipFill>
          <a:blip r:embed="rId3"/>
          <a:stretch>
            <a:fillRect/>
          </a:stretch>
        </p:blipFill>
        <p:spPr>
          <a:xfrm>
            <a:off x="4237843" y="4122415"/>
            <a:ext cx="1694681" cy="1694681"/>
          </a:xfrm>
          <a:prstGeom prst="rect">
            <a:avLst/>
          </a:prstGeom>
        </p:spPr>
      </p:pic>
      <p:pic>
        <p:nvPicPr>
          <p:cNvPr id="9" name="Bildobjekt 8">
            <a:extLst>
              <a:ext uri="{FF2B5EF4-FFF2-40B4-BE49-F238E27FC236}">
                <a16:creationId xmlns:a16="http://schemas.microsoft.com/office/drawing/2014/main" id="{1A52931D-2338-4134-9BDF-1FA94208F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07"/>
          <a:stretch/>
        </p:blipFill>
        <p:spPr>
          <a:xfrm>
            <a:off x="410158" y="6210032"/>
            <a:ext cx="2256011" cy="2855034"/>
          </a:xfrm>
          <a:prstGeom prst="rect">
            <a:avLst/>
          </a:prstGeom>
          <a:ln w="76200">
            <a:solidFill>
              <a:srgbClr val="009900"/>
            </a:solidFill>
          </a:ln>
        </p:spPr>
      </p:pic>
      <p:sp>
        <p:nvSpPr>
          <p:cNvPr id="12" name="textruta 11">
            <a:extLst>
              <a:ext uri="{FF2B5EF4-FFF2-40B4-BE49-F238E27FC236}">
                <a16:creationId xmlns:a16="http://schemas.microsoft.com/office/drawing/2014/main" id="{D28A295F-391D-4A22-B438-A476D986D361}"/>
              </a:ext>
            </a:extLst>
          </p:cNvPr>
          <p:cNvSpPr txBox="1"/>
          <p:nvPr/>
        </p:nvSpPr>
        <p:spPr>
          <a:xfrm>
            <a:off x="2708921" y="6177136"/>
            <a:ext cx="3681262" cy="3308598"/>
          </a:xfrm>
          <a:prstGeom prst="rect">
            <a:avLst/>
          </a:prstGeom>
          <a:noFill/>
          <a:ln w="76200">
            <a:solidFill>
              <a:srgbClr val="009900"/>
            </a:solidFill>
          </a:ln>
        </p:spPr>
        <p:txBody>
          <a:bodyPr wrap="square" rtlCol="0">
            <a:spAutoFit/>
          </a:bodyPr>
          <a:lstStyle/>
          <a:p>
            <a:r>
              <a:rPr lang="lv-LV" dirty="0"/>
              <a:t>Svētdien, 2021.gada 10. oktobrī </a:t>
            </a:r>
          </a:p>
          <a:p>
            <a:r>
              <a:rPr lang="lv-LV" dirty="0"/>
              <a:t>Stokholmas Somu baznīcā</a:t>
            </a:r>
          </a:p>
          <a:p>
            <a:r>
              <a:rPr lang="lv-LV" dirty="0"/>
              <a:t>Mīļie brāļi un māsas Kristū!</a:t>
            </a:r>
          </a:p>
          <a:p>
            <a:r>
              <a:rPr lang="lv-LV" dirty="0"/>
              <a:t>Šī diena bija mana lielā diena! Diena, kad tiku pagodināta ar diakona amata vārdu.</a:t>
            </a:r>
          </a:p>
          <a:p>
            <a:r>
              <a:rPr lang="lv-LV" dirty="0"/>
              <a:t>Daudzi mani draugi  jautāja jau rīta agrumā – Vai esmu uztraukta? Nebūt nē. Tas nav uztraukums, kas bija mani pārņemis. Vairāk varētu pielīdzināt, ka jutos kā citā dimensijā. Jutu, kā mana lielā vēlēšanās, ceļa gājums un darbība kalpošanā, mans dzīvesveids, tiek apliecināti ordinācijā. Vārdos neizsakāma sajūta. </a:t>
            </a:r>
          </a:p>
          <a:p>
            <a:r>
              <a:rPr lang="lv-LV" dirty="0"/>
              <a:t>Dienas ieraksts 2021.gada Gadagrāmatā ir Ps. 19:12</a:t>
            </a:r>
          </a:p>
          <a:p>
            <a:r>
              <a:rPr lang="lv-LV" dirty="0"/>
              <a:t>“Māci mums mūsu dienas tā skaitīt, ka mēs gudru sirdi dabūjam...”</a:t>
            </a:r>
          </a:p>
          <a:p>
            <a:r>
              <a:rPr lang="lv-LV" dirty="0"/>
              <a:t>Manī šo gudro sirdi ievirzīja mana vecmāmiņa, kura faktiski nemaz nebija dievticīga, tomēr, mums mājā svēts bija Dieva vārds, kas sasaucas ar 9.oktobra ierakstu – Joz.24:14 ” Tad nu bīstieties Kunga un krietni kalpojiet Viņam…”</a:t>
            </a:r>
          </a:p>
        </p:txBody>
      </p:sp>
      <p:sp>
        <p:nvSpPr>
          <p:cNvPr id="13" name="textruta 12">
            <a:extLst>
              <a:ext uri="{FF2B5EF4-FFF2-40B4-BE49-F238E27FC236}">
                <a16:creationId xmlns:a16="http://schemas.microsoft.com/office/drawing/2014/main" id="{94CC76DF-52F1-4774-9336-9D770E56DAEB}"/>
              </a:ext>
            </a:extLst>
          </p:cNvPr>
          <p:cNvSpPr txBox="1"/>
          <p:nvPr/>
        </p:nvSpPr>
        <p:spPr>
          <a:xfrm>
            <a:off x="666141" y="9161756"/>
            <a:ext cx="1806555" cy="261610"/>
          </a:xfrm>
          <a:prstGeom prst="rect">
            <a:avLst/>
          </a:prstGeom>
          <a:noFill/>
        </p:spPr>
        <p:txBody>
          <a:bodyPr wrap="square" rtlCol="0">
            <a:spAutoFit/>
          </a:bodyPr>
          <a:lstStyle/>
          <a:p>
            <a:r>
              <a:rPr lang="lv-LV" dirty="0"/>
              <a:t>Diakone Inta Meiere</a:t>
            </a:r>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7171" name="Rectangle 3"/>
          <p:cNvSpPr>
            <a:spLocks noChangeArrowheads="1"/>
          </p:cNvSpPr>
          <p:nvPr/>
        </p:nvSpPr>
        <p:spPr bwMode="auto">
          <a:xfrm>
            <a:off x="6453336" y="9699625"/>
            <a:ext cx="255198" cy="246221"/>
          </a:xfrm>
          <a:prstGeom prst="rect">
            <a:avLst/>
          </a:prstGeom>
          <a:noFill/>
          <a:ln w="9525">
            <a:noFill/>
            <a:miter lim="800000"/>
            <a:headEnd/>
            <a:tailEnd/>
          </a:ln>
        </p:spPr>
        <p:txBody>
          <a:bodyPr wrap="none">
            <a:spAutoFit/>
          </a:bodyPr>
          <a:lstStyle/>
          <a:p>
            <a:r>
              <a:rPr lang="sv-SE" altLang="en-US" sz="1000" i="1" dirty="0"/>
              <a:t>7</a:t>
            </a:r>
            <a:endParaRPr lang="lv-LV" altLang="en-US" sz="1000" i="1" dirty="0"/>
          </a:p>
        </p:txBody>
      </p:sp>
      <p:sp>
        <p:nvSpPr>
          <p:cNvPr id="7172" name="Rectangle 4"/>
          <p:cNvSpPr>
            <a:spLocks noChangeArrowheads="1"/>
          </p:cNvSpPr>
          <p:nvPr/>
        </p:nvSpPr>
        <p:spPr bwMode="auto">
          <a:xfrm>
            <a:off x="6768934" y="9841"/>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2" name="Rectangle 2"/>
          <p:cNvSpPr>
            <a:spLocks noChangeArrowheads="1"/>
          </p:cNvSpPr>
          <p:nvPr/>
        </p:nvSpPr>
        <p:spPr bwMode="auto">
          <a:xfrm>
            <a:off x="-65315" y="28552"/>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dirty="0"/>
          </a:p>
        </p:txBody>
      </p:sp>
      <p:sp>
        <p:nvSpPr>
          <p:cNvPr id="18"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3" name="textruta 2">
            <a:extLst>
              <a:ext uri="{FF2B5EF4-FFF2-40B4-BE49-F238E27FC236}">
                <a16:creationId xmlns:a16="http://schemas.microsoft.com/office/drawing/2014/main" id="{98457EC2-E060-4E9E-907D-29667CFF07B7}"/>
              </a:ext>
            </a:extLst>
          </p:cNvPr>
          <p:cNvSpPr txBox="1"/>
          <p:nvPr/>
        </p:nvSpPr>
        <p:spPr>
          <a:xfrm>
            <a:off x="628055" y="485752"/>
            <a:ext cx="5825281" cy="7971413"/>
          </a:xfrm>
          <a:prstGeom prst="rect">
            <a:avLst/>
          </a:prstGeom>
          <a:noFill/>
        </p:spPr>
        <p:txBody>
          <a:bodyPr wrap="square" rtlCol="0">
            <a:spAutoFit/>
          </a:bodyPr>
          <a:lstStyle/>
          <a:p>
            <a:r>
              <a:rPr lang="lv-LV" sz="1600" b="1" dirty="0">
                <a:solidFill>
                  <a:srgbClr val="C00000"/>
                </a:solidFill>
              </a:rPr>
              <a:t>Valsts svētku dievkalpojums 18.novembrī, Stokholmā</a:t>
            </a:r>
          </a:p>
          <a:p>
            <a:endParaRPr lang="lv-LV" sz="1600" b="1" dirty="0">
              <a:solidFill>
                <a:srgbClr val="C00000"/>
              </a:solidFill>
            </a:endParaRPr>
          </a:p>
          <a:p>
            <a:r>
              <a:rPr lang="lv-LV" sz="1200" dirty="0"/>
              <a:t>Pirmo reizi Stokholmas latviešu ev.lut.draudzei bija iespēja atzīmēt šo īpašo svētku dienu Stokholmas Doma baznīcā. </a:t>
            </a:r>
            <a:r>
              <a:rPr lang="lv-LV" sz="1200"/>
              <a:t>Sirsnīga pateicība visiem, </a:t>
            </a:r>
            <a:r>
              <a:rPr lang="lv-LV" sz="1200" dirty="0"/>
              <a:t>kuri ieradās un piedalījās</a:t>
            </a:r>
            <a:r>
              <a:rPr lang="sv-SE" sz="1200" dirty="0"/>
              <a:t> (</a:t>
            </a:r>
            <a:r>
              <a:rPr lang="lv-LV" sz="1200" dirty="0"/>
              <a:t>178). Sirsnīgs paldies Stokholmas latviešu korim, diriģente</a:t>
            </a:r>
            <a:r>
              <a:rPr lang="sv-SE" sz="1200" dirty="0"/>
              <a:t>i</a:t>
            </a:r>
            <a:r>
              <a:rPr lang="lv-LV" sz="1200" dirty="0"/>
              <a:t> Gaida</a:t>
            </a:r>
            <a:r>
              <a:rPr lang="sv-SE" sz="1200" dirty="0"/>
              <a:t>i</a:t>
            </a:r>
            <a:r>
              <a:rPr lang="lv-LV" sz="1200" dirty="0"/>
              <a:t> Rulle</a:t>
            </a:r>
            <a:r>
              <a:rPr lang="sv-SE" sz="1200" dirty="0"/>
              <a:t>i</a:t>
            </a:r>
            <a:r>
              <a:rPr lang="lv-LV" sz="1200" dirty="0"/>
              <a:t>, Storkyrka ērģelniekam Sebastian Johansson par lielisko skanējumu un Stokholmas latviešu skolas audzēkņiem un jauniešiem pildot godpilno godasardz</a:t>
            </a:r>
            <a:r>
              <a:rPr lang="sv-SE" sz="1200" dirty="0"/>
              <a:t>i</a:t>
            </a:r>
            <a:r>
              <a:rPr lang="lv-LV" sz="1200" dirty="0"/>
              <a:t> pie Latvijas</a:t>
            </a:r>
            <a:r>
              <a:rPr lang="sv-SE" sz="1200" dirty="0"/>
              <a:t> </a:t>
            </a:r>
            <a:r>
              <a:rPr lang="sv-SE" sz="1200" dirty="0" err="1"/>
              <a:t>valsts</a:t>
            </a:r>
            <a:r>
              <a:rPr lang="lv-LV" sz="1200" dirty="0"/>
              <a:t> karoga. Varat vēlreiz izdzīvot </a:t>
            </a:r>
            <a:r>
              <a:rPr lang="sv-SE" sz="1200" dirty="0" err="1"/>
              <a:t>Valsts</a:t>
            </a:r>
            <a:r>
              <a:rPr lang="sv-SE" sz="1200" dirty="0"/>
              <a:t> s</a:t>
            </a:r>
            <a:r>
              <a:rPr lang="lv-LV" sz="1200" dirty="0"/>
              <a:t>vētku dievkalpojumu, ieskatoties mūsu mājaslapā </a:t>
            </a:r>
            <a:r>
              <a:rPr lang="lv-LV" sz="1200" dirty="0">
                <a:solidFill>
                  <a:srgbClr val="0000FF"/>
                </a:solidFill>
              </a:rPr>
              <a:t>www.draudzes.s</a:t>
            </a:r>
            <a:r>
              <a:rPr lang="sv-SE" sz="1200" dirty="0">
                <a:solidFill>
                  <a:srgbClr val="0000FF"/>
                </a:solidFill>
              </a:rPr>
              <a:t>e </a:t>
            </a:r>
            <a:r>
              <a:rPr lang="sv-SE" sz="1200" dirty="0"/>
              <a:t>, </a:t>
            </a:r>
            <a:r>
              <a:rPr lang="sv-SE" sz="1200" dirty="0" err="1"/>
              <a:t>sad</a:t>
            </a:r>
            <a:r>
              <a:rPr lang="lv-LV" sz="1200" dirty="0"/>
              <a:t>aļā - youtube. Par filmēšanu pateicība Gintam Vītolam. Dievkalpojumā piedalījās garīdznieki</a:t>
            </a:r>
            <a:r>
              <a:rPr lang="sv-SE" sz="1200" dirty="0"/>
              <a:t>:</a:t>
            </a:r>
            <a:r>
              <a:rPr lang="lv-LV" sz="1200" dirty="0"/>
              <a:t> mācītājs Dr.Normunds Kamergrauzis, priesteris Dr. Andris Priede, mācītājs Kārlis Žols, diakone Inta Meiere, Svētos rakstus lasīja Inese Gredzena.</a:t>
            </a:r>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endParaRPr lang="lv-LV" sz="1200" dirty="0"/>
          </a:p>
          <a:p>
            <a:r>
              <a:rPr lang="lv-LV" sz="1200" dirty="0"/>
              <a:t>Paldies Jūlijai Bernhardai un Andai Rudzitei par foto.</a:t>
            </a:r>
          </a:p>
        </p:txBody>
      </p:sp>
      <p:pic>
        <p:nvPicPr>
          <p:cNvPr id="5" name="Bildobjekt 4">
            <a:extLst>
              <a:ext uri="{FF2B5EF4-FFF2-40B4-BE49-F238E27FC236}">
                <a16:creationId xmlns:a16="http://schemas.microsoft.com/office/drawing/2014/main" id="{7978F213-2CC0-4C97-A328-3E87A2005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31" y="3246834"/>
            <a:ext cx="1792833" cy="2390444"/>
          </a:xfrm>
          <a:prstGeom prst="rect">
            <a:avLst/>
          </a:prstGeom>
        </p:spPr>
      </p:pic>
      <p:pic>
        <p:nvPicPr>
          <p:cNvPr id="7" name="Bildobjekt 6">
            <a:extLst>
              <a:ext uri="{FF2B5EF4-FFF2-40B4-BE49-F238E27FC236}">
                <a16:creationId xmlns:a16="http://schemas.microsoft.com/office/drawing/2014/main" id="{895478F3-510E-4EF6-9DC2-4AB27F56B1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5440" y="3246834"/>
            <a:ext cx="1792833" cy="2390444"/>
          </a:xfrm>
          <a:prstGeom prst="rect">
            <a:avLst/>
          </a:prstGeom>
        </p:spPr>
      </p:pic>
      <p:pic>
        <p:nvPicPr>
          <p:cNvPr id="9" name="Bildobjekt 8">
            <a:extLst>
              <a:ext uri="{FF2B5EF4-FFF2-40B4-BE49-F238E27FC236}">
                <a16:creationId xmlns:a16="http://schemas.microsoft.com/office/drawing/2014/main" id="{D4EA255E-6A4D-47CA-B624-C91F5B61B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273544" y="3545640"/>
            <a:ext cx="2390444" cy="1792833"/>
          </a:xfrm>
          <a:prstGeom prst="rect">
            <a:avLst/>
          </a:prstGeom>
        </p:spPr>
      </p:pic>
      <p:pic>
        <p:nvPicPr>
          <p:cNvPr id="11" name="Bildobjekt 10">
            <a:extLst>
              <a:ext uri="{FF2B5EF4-FFF2-40B4-BE49-F238E27FC236}">
                <a16:creationId xmlns:a16="http://schemas.microsoft.com/office/drawing/2014/main" id="{72C72C84-3EE3-4B9B-8243-8DE1990D832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8879" y="5776184"/>
            <a:ext cx="3130298" cy="2347724"/>
          </a:xfrm>
          <a:prstGeom prst="rect">
            <a:avLst/>
          </a:prstGeom>
        </p:spPr>
      </p:pic>
      <p:pic>
        <p:nvPicPr>
          <p:cNvPr id="15" name="Bildobjekt 14">
            <a:extLst>
              <a:ext uri="{FF2B5EF4-FFF2-40B4-BE49-F238E27FC236}">
                <a16:creationId xmlns:a16="http://schemas.microsoft.com/office/drawing/2014/main" id="{AC208DD0-BA9C-491A-B4D7-7B5864F23A9E}"/>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93096" y="5776184"/>
            <a:ext cx="1760793" cy="2347724"/>
          </a:xfrm>
          <a:prstGeom prst="rect">
            <a:avLst/>
          </a:prstGeom>
        </p:spPr>
      </p:pic>
      <p:pic>
        <p:nvPicPr>
          <p:cNvPr id="20" name="Bildobjekt 19">
            <a:extLst>
              <a:ext uri="{FF2B5EF4-FFF2-40B4-BE49-F238E27FC236}">
                <a16:creationId xmlns:a16="http://schemas.microsoft.com/office/drawing/2014/main" id="{DB6A6175-EB1B-4D6F-9F47-56BADA2FA877}"/>
              </a:ext>
            </a:extLst>
          </p:cNvPr>
          <p:cNvPicPr>
            <a:picLocks noChangeAspect="1"/>
          </p:cNvPicPr>
          <p:nvPr/>
        </p:nvPicPr>
        <p:blipFill>
          <a:blip r:embed="rId10"/>
          <a:stretch>
            <a:fillRect/>
          </a:stretch>
        </p:blipFill>
        <p:spPr>
          <a:xfrm flipV="1">
            <a:off x="116633" y="8616429"/>
            <a:ext cx="6552728" cy="9333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626600"/>
            <a:ext cx="6856413" cy="76200"/>
          </a:xfrm>
          <a:prstGeom prst="rect">
            <a:avLst/>
          </a:prstGeom>
          <a:solidFill>
            <a:srgbClr val="800000"/>
          </a:solidFill>
          <a:ln w="0">
            <a:solidFill>
              <a:srgbClr val="000000"/>
            </a:solidFill>
            <a:miter lim="800000"/>
            <a:headEnd/>
            <a:tailEnd/>
          </a:ln>
        </p:spPr>
        <p:txBody>
          <a:bodyPr/>
          <a:lstStyle/>
          <a:p>
            <a:endParaRPr lang="lv-LV" altLang="sv-SE" dirty="0"/>
          </a:p>
        </p:txBody>
      </p:sp>
      <p:sp>
        <p:nvSpPr>
          <p:cNvPr id="7171" name="Rectangle 3"/>
          <p:cNvSpPr>
            <a:spLocks noChangeArrowheads="1"/>
          </p:cNvSpPr>
          <p:nvPr/>
        </p:nvSpPr>
        <p:spPr bwMode="auto">
          <a:xfrm>
            <a:off x="6453336" y="9699625"/>
            <a:ext cx="255198" cy="246221"/>
          </a:xfrm>
          <a:prstGeom prst="rect">
            <a:avLst/>
          </a:prstGeom>
          <a:noFill/>
          <a:ln w="9525">
            <a:noFill/>
            <a:miter lim="800000"/>
            <a:headEnd/>
            <a:tailEnd/>
          </a:ln>
        </p:spPr>
        <p:txBody>
          <a:bodyPr wrap="none">
            <a:spAutoFit/>
          </a:bodyPr>
          <a:lstStyle/>
          <a:p>
            <a:r>
              <a:rPr lang="lv-LV" altLang="en-US" sz="1000" i="1" dirty="0"/>
              <a:t>8</a:t>
            </a:r>
          </a:p>
        </p:txBody>
      </p:sp>
      <p:sp>
        <p:nvSpPr>
          <p:cNvPr id="7172" name="Rectangle 4"/>
          <p:cNvSpPr>
            <a:spLocks noChangeArrowheads="1"/>
          </p:cNvSpPr>
          <p:nvPr/>
        </p:nvSpPr>
        <p:spPr bwMode="auto">
          <a:xfrm>
            <a:off x="0" y="0"/>
            <a:ext cx="79375" cy="9677400"/>
          </a:xfrm>
          <a:prstGeom prst="rect">
            <a:avLst/>
          </a:prstGeom>
          <a:solidFill>
            <a:srgbClr val="800000"/>
          </a:solidFill>
          <a:ln w="12700">
            <a:solidFill>
              <a:srgbClr val="000000"/>
            </a:solidFill>
            <a:miter lim="800000"/>
            <a:headEnd/>
            <a:tailEnd/>
          </a:ln>
        </p:spPr>
        <p:txBody>
          <a:bodyPr/>
          <a:lstStyle/>
          <a:p>
            <a:endParaRPr lang="lv-LV" altLang="sv-SE" dirty="0"/>
          </a:p>
        </p:txBody>
      </p:sp>
      <p:sp>
        <p:nvSpPr>
          <p:cNvPr id="2" name="Rectangle 2"/>
          <p:cNvSpPr>
            <a:spLocks noChangeArrowheads="1"/>
          </p:cNvSpPr>
          <p:nvPr/>
        </p:nvSpPr>
        <p:spPr bwMode="auto">
          <a:xfrm>
            <a:off x="-65315" y="43542"/>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dirty="0"/>
          </a:p>
        </p:txBody>
      </p:sp>
      <p:sp>
        <p:nvSpPr>
          <p:cNvPr id="18" name="Rectangle 376"/>
          <p:cNvSpPr>
            <a:spLocks noChangeArrowheads="1"/>
          </p:cNvSpPr>
          <p:nvPr/>
        </p:nvSpPr>
        <p:spPr bwMode="auto">
          <a:xfrm>
            <a:off x="188913" y="9691688"/>
            <a:ext cx="1380506" cy="246221"/>
          </a:xfrm>
          <a:prstGeom prst="rect">
            <a:avLst/>
          </a:prstGeom>
          <a:noFill/>
          <a:ln w="9525">
            <a:noFill/>
            <a:miter lim="800000"/>
            <a:headEnd/>
            <a:tailEnd/>
          </a:ln>
        </p:spPr>
        <p:txBody>
          <a:bodyPr wrap="none">
            <a:spAutoFit/>
          </a:bodyPr>
          <a:lstStyle/>
          <a:p>
            <a:r>
              <a:rPr lang="lv-LV" altLang="en-US" sz="1000" i="1" dirty="0"/>
              <a:t>20</a:t>
            </a:r>
            <a:r>
              <a:rPr lang="sv-SE" altLang="en-US" sz="1000" i="1" dirty="0"/>
              <a:t>2</a:t>
            </a:r>
            <a:r>
              <a:rPr lang="lv-LV" altLang="en-US" sz="1000" i="1" dirty="0"/>
              <a:t>1</a:t>
            </a:r>
            <a:r>
              <a:rPr lang="sv-SE" altLang="en-US" sz="1000" i="1" dirty="0"/>
              <a:t>.</a:t>
            </a:r>
            <a:r>
              <a:rPr lang="lv-LV" altLang="en-US" sz="1000" i="1" dirty="0"/>
              <a:t> g</a:t>
            </a:r>
            <a:r>
              <a:rPr lang="sv-SE" altLang="en-US" sz="1000" i="1" dirty="0" err="1"/>
              <a:t>ada</a:t>
            </a:r>
            <a:r>
              <a:rPr lang="sv-SE" altLang="en-US" sz="1000" i="1" dirty="0"/>
              <a:t> </a:t>
            </a:r>
            <a:r>
              <a:rPr lang="lv-LV" altLang="en-US" sz="1000" i="1" dirty="0"/>
              <a:t>decembrī</a:t>
            </a:r>
          </a:p>
        </p:txBody>
      </p:sp>
      <p:sp>
        <p:nvSpPr>
          <p:cNvPr id="3" name="textruta 2">
            <a:extLst>
              <a:ext uri="{FF2B5EF4-FFF2-40B4-BE49-F238E27FC236}">
                <a16:creationId xmlns:a16="http://schemas.microsoft.com/office/drawing/2014/main" id="{953523AD-12AD-4D73-B759-3B84A8CC7192}"/>
              </a:ext>
            </a:extLst>
          </p:cNvPr>
          <p:cNvSpPr txBox="1"/>
          <p:nvPr/>
        </p:nvSpPr>
        <p:spPr>
          <a:xfrm>
            <a:off x="260648" y="228600"/>
            <a:ext cx="6368511" cy="261610"/>
          </a:xfrm>
          <a:prstGeom prst="rect">
            <a:avLst/>
          </a:prstGeom>
          <a:noFill/>
        </p:spPr>
        <p:txBody>
          <a:bodyPr wrap="square" rtlCol="0">
            <a:spAutoFit/>
          </a:bodyPr>
          <a:lstStyle/>
          <a:p>
            <a:r>
              <a:rPr lang="lv-LV" dirty="0"/>
              <a:t> </a:t>
            </a:r>
            <a:endParaRPr lang="sv-SE" dirty="0"/>
          </a:p>
        </p:txBody>
      </p:sp>
      <p:sp>
        <p:nvSpPr>
          <p:cNvPr id="4" name="textruta 3">
            <a:extLst>
              <a:ext uri="{FF2B5EF4-FFF2-40B4-BE49-F238E27FC236}">
                <a16:creationId xmlns:a16="http://schemas.microsoft.com/office/drawing/2014/main" id="{D7B2C51E-BD88-4AEB-B20E-391372C18F2D}"/>
              </a:ext>
            </a:extLst>
          </p:cNvPr>
          <p:cNvSpPr txBox="1"/>
          <p:nvPr/>
        </p:nvSpPr>
        <p:spPr>
          <a:xfrm>
            <a:off x="494414" y="422194"/>
            <a:ext cx="5738539" cy="4308872"/>
          </a:xfrm>
          <a:prstGeom prst="rect">
            <a:avLst/>
          </a:prstGeom>
          <a:noFill/>
          <a:ln w="76200">
            <a:solidFill>
              <a:srgbClr val="009900"/>
            </a:solidFill>
          </a:ln>
        </p:spPr>
        <p:txBody>
          <a:bodyPr wrap="square" rtlCol="0">
            <a:spAutoFit/>
          </a:bodyPr>
          <a:lstStyle/>
          <a:p>
            <a:endParaRPr lang="lv-LV" dirty="0"/>
          </a:p>
          <a:p>
            <a:r>
              <a:rPr lang="lv-LV" sz="1600" b="1" dirty="0">
                <a:solidFill>
                  <a:srgbClr val="009900"/>
                </a:solidFill>
              </a:rPr>
              <a:t>Sveicieni no Upsalas draudzes</a:t>
            </a:r>
          </a:p>
          <a:p>
            <a:endParaRPr lang="lv-LV" dirty="0"/>
          </a:p>
          <a:p>
            <a:r>
              <a:rPr lang="lv-LV" sz="1200" dirty="0"/>
              <a:t>Ir Adventa laiks. Dienvidzviedrijā un Latvijā laiks ir bargs</a:t>
            </a:r>
          </a:p>
          <a:p>
            <a:r>
              <a:rPr lang="lv-LV" sz="1200" dirty="0"/>
              <a:t>ar sniegputeņiem.</a:t>
            </a:r>
          </a:p>
          <a:p>
            <a:r>
              <a:rPr lang="lv-LV" sz="1200" dirty="0"/>
              <a:t>Šeit, Upsalā, ir rāms un kailsals, -13 grādi. Zālē un uz </a:t>
            </a:r>
          </a:p>
          <a:p>
            <a:r>
              <a:rPr lang="lv-LV" sz="1200" dirty="0"/>
              <a:t>augiem ir izveidojušās skaistas ledus kristāla plāksnītes, dažas tik lielas kā 3 cm diametrā. Agrāk tādas nēesmu redzējis. Kad pieskarās tad birst un kad atsitās pret sasalušo zemi - plīst ar skaņu kā plīstošs stikls. Varena dabas parādība!</a:t>
            </a:r>
          </a:p>
          <a:p>
            <a:endParaRPr lang="lv-LV" sz="1200" dirty="0"/>
          </a:p>
          <a:p>
            <a:r>
              <a:rPr lang="lv-LV" sz="1200" dirty="0"/>
              <a:t>Gaidām Ziemassvētkus un Jēzus bērniņa piedzimšanu. Tas ir pats sākums. Bērniņam būs daudz kas jāiemācās. Nu ir pagājis 2021 gads un ir jākonstatē, ka cilvēkiem vēl ir ko mācīties. Visi centīsimies!</a:t>
            </a:r>
          </a:p>
          <a:p>
            <a:endParaRPr lang="lv-LV" sz="1200" dirty="0"/>
          </a:p>
          <a:p>
            <a:r>
              <a:rPr lang="lv-LV" sz="1200" dirty="0"/>
              <a:t>Upsalas draudze otrā pusgadā atsāka savu darbību ar dievkalpojumiem klātienē.</a:t>
            </a:r>
          </a:p>
          <a:p>
            <a:r>
              <a:rPr lang="lv-LV" sz="1200" dirty="0"/>
              <a:t>Ceram ka tā varēsim arī turpmāk.</a:t>
            </a:r>
          </a:p>
          <a:p>
            <a:r>
              <a:rPr lang="lv-LV" sz="1200" dirty="0"/>
              <a:t> </a:t>
            </a:r>
          </a:p>
          <a:p>
            <a:r>
              <a:rPr lang="lv-LV" sz="1200" dirty="0">
                <a:solidFill>
                  <a:srgbClr val="FF0000"/>
                </a:solidFill>
              </a:rPr>
              <a:t>Draudze sūta visiem siltus un mīļus sveicienus Ziemassvētkos </a:t>
            </a:r>
          </a:p>
          <a:p>
            <a:r>
              <a:rPr lang="lv-LV" sz="1200" dirty="0">
                <a:solidFill>
                  <a:srgbClr val="FF0000"/>
                </a:solidFill>
              </a:rPr>
              <a:t>un novēl labu veselību, veiksmi un prieku jaunajā 2022. gadā!</a:t>
            </a:r>
          </a:p>
          <a:p>
            <a:endParaRPr lang="lv-LV" dirty="0"/>
          </a:p>
          <a:p>
            <a:r>
              <a:rPr lang="lv-LV" dirty="0"/>
              <a:t>Jānis Alsiņš</a:t>
            </a:r>
          </a:p>
          <a:p>
            <a:r>
              <a:rPr lang="lv-LV" dirty="0"/>
              <a:t>Upsalas draudzes priekšnieks</a:t>
            </a:r>
          </a:p>
          <a:p>
            <a:endParaRPr lang="lv-LV" dirty="0"/>
          </a:p>
        </p:txBody>
      </p:sp>
      <p:pic>
        <p:nvPicPr>
          <p:cNvPr id="5" name="Bildobjekt 4">
            <a:extLst>
              <a:ext uri="{FF2B5EF4-FFF2-40B4-BE49-F238E27FC236}">
                <a16:creationId xmlns:a16="http://schemas.microsoft.com/office/drawing/2014/main" id="{6D20F751-F525-4904-895E-F9362FDC78E4}"/>
              </a:ext>
            </a:extLst>
          </p:cNvPr>
          <p:cNvPicPr>
            <a:picLocks noChangeAspect="1"/>
          </p:cNvPicPr>
          <p:nvPr/>
        </p:nvPicPr>
        <p:blipFill>
          <a:blip r:embed="rId3"/>
          <a:stretch>
            <a:fillRect/>
          </a:stretch>
        </p:blipFill>
        <p:spPr>
          <a:xfrm>
            <a:off x="4541390" y="480450"/>
            <a:ext cx="1314286" cy="1037372"/>
          </a:xfrm>
          <a:prstGeom prst="rect">
            <a:avLst/>
          </a:prstGeom>
        </p:spPr>
      </p:pic>
      <p:sp>
        <p:nvSpPr>
          <p:cNvPr id="6" name="textruta 5">
            <a:extLst>
              <a:ext uri="{FF2B5EF4-FFF2-40B4-BE49-F238E27FC236}">
                <a16:creationId xmlns:a16="http://schemas.microsoft.com/office/drawing/2014/main" id="{98C348FD-EA6B-44EA-861D-DAEA20E34D94}"/>
              </a:ext>
            </a:extLst>
          </p:cNvPr>
          <p:cNvSpPr txBox="1"/>
          <p:nvPr/>
        </p:nvSpPr>
        <p:spPr>
          <a:xfrm>
            <a:off x="494413" y="5001391"/>
            <a:ext cx="5738539" cy="4278094"/>
          </a:xfrm>
          <a:prstGeom prst="rect">
            <a:avLst/>
          </a:prstGeom>
          <a:noFill/>
          <a:ln w="76200">
            <a:solidFill>
              <a:srgbClr val="C00000"/>
            </a:solidFill>
          </a:ln>
        </p:spPr>
        <p:txBody>
          <a:bodyPr wrap="square" rtlCol="0">
            <a:spAutoFit/>
          </a:bodyPr>
          <a:lstStyle/>
          <a:p>
            <a:endParaRPr lang="lv-LV" sz="1600" dirty="0">
              <a:solidFill>
                <a:srgbClr val="C00000"/>
              </a:solidFill>
            </a:endParaRPr>
          </a:p>
          <a:p>
            <a:endParaRPr lang="lv-LV" sz="1600" dirty="0">
              <a:solidFill>
                <a:srgbClr val="C00000"/>
              </a:solidFill>
            </a:endParaRPr>
          </a:p>
          <a:p>
            <a:r>
              <a:rPr lang="lv-LV" sz="1600" dirty="0">
                <a:solidFill>
                  <a:srgbClr val="C00000"/>
                </a:solidFill>
              </a:rPr>
              <a:t>Eskilstūnas latviešu ev. lut. draudze Valsts svētku dievkalpojumu papildināja ar draudzes 75. gadu jubileju.</a:t>
            </a:r>
          </a:p>
          <a:p>
            <a:endParaRPr lang="lv-LV" sz="1600" dirty="0">
              <a:solidFill>
                <a:srgbClr val="C00000"/>
              </a:solidFill>
            </a:endParaRPr>
          </a:p>
          <a:p>
            <a:r>
              <a:rPr lang="lv-LV" sz="1200" dirty="0">
                <a:solidFill>
                  <a:srgbClr val="C00000"/>
                </a:solidFill>
              </a:rPr>
              <a:t>Dievkalpojumu vadīja</a:t>
            </a:r>
            <a:r>
              <a:rPr lang="sv-SE" sz="1200" dirty="0">
                <a:solidFill>
                  <a:srgbClr val="C00000"/>
                </a:solidFill>
              </a:rPr>
              <a:t>:</a:t>
            </a:r>
            <a:r>
              <a:rPr lang="lv-LV" sz="1200" dirty="0">
                <a:solidFill>
                  <a:srgbClr val="C00000"/>
                </a:solidFill>
              </a:rPr>
              <a:t> </a:t>
            </a:r>
            <a:r>
              <a:rPr lang="sv-SE" sz="1200" dirty="0">
                <a:solidFill>
                  <a:srgbClr val="C00000"/>
                </a:solidFill>
              </a:rPr>
              <a:t>p</a:t>
            </a:r>
            <a:r>
              <a:rPr lang="lv-LV" sz="1200" dirty="0">
                <a:solidFill>
                  <a:srgbClr val="C00000"/>
                </a:solidFill>
              </a:rPr>
              <a:t>rāveste Zilgme Eglīte, muzikāli kuplināja ērģeļniece Viola Rosenquist un draugi, vies</a:t>
            </a:r>
            <a:r>
              <a:rPr lang="sv-SE" sz="1200" dirty="0">
                <a:solidFill>
                  <a:srgbClr val="C00000"/>
                </a:solidFill>
              </a:rPr>
              <a:t>oj</a:t>
            </a:r>
            <a:r>
              <a:rPr lang="lv-LV" sz="1200" dirty="0">
                <a:solidFill>
                  <a:srgbClr val="C00000"/>
                </a:solidFill>
              </a:rPr>
              <a:t>ā</a:t>
            </a:r>
            <a:r>
              <a:rPr lang="sv-SE" sz="1200" dirty="0">
                <a:solidFill>
                  <a:srgbClr val="C00000"/>
                </a:solidFill>
              </a:rPr>
              <a:t>s</a:t>
            </a:r>
            <a:r>
              <a:rPr lang="lv-LV" sz="1200" dirty="0">
                <a:solidFill>
                  <a:srgbClr val="C00000"/>
                </a:solidFill>
              </a:rPr>
              <a:t> diakone Inta Meiere.</a:t>
            </a:r>
          </a:p>
          <a:p>
            <a:endParaRPr lang="lv-LV" sz="1200" dirty="0">
              <a:solidFill>
                <a:srgbClr val="C00000"/>
              </a:solidFill>
            </a:endParaRPr>
          </a:p>
          <a:p>
            <a:r>
              <a:rPr lang="lv-LV" sz="1200" dirty="0">
                <a:solidFill>
                  <a:srgbClr val="C00000"/>
                </a:solidFill>
              </a:rPr>
              <a:t>Pēc dievkalpojuma </a:t>
            </a:r>
          </a:p>
          <a:p>
            <a:r>
              <a:rPr lang="lv-LV" sz="1200" dirty="0">
                <a:solidFill>
                  <a:srgbClr val="C00000"/>
                </a:solidFill>
              </a:rPr>
              <a:t>Sadraudzība pie kafijas </a:t>
            </a:r>
          </a:p>
          <a:p>
            <a:r>
              <a:rPr lang="lv-LV" sz="1200" dirty="0">
                <a:solidFill>
                  <a:srgbClr val="C00000"/>
                </a:solidFill>
              </a:rPr>
              <a:t>galda turpinājās ar</a:t>
            </a:r>
          </a:p>
          <a:p>
            <a:r>
              <a:rPr lang="lv-LV" sz="1200" dirty="0">
                <a:solidFill>
                  <a:srgbClr val="C00000"/>
                </a:solidFill>
              </a:rPr>
              <a:t>apsveikumu no </a:t>
            </a:r>
          </a:p>
          <a:p>
            <a:r>
              <a:rPr lang="lv-LV" sz="1200" dirty="0">
                <a:solidFill>
                  <a:srgbClr val="C00000"/>
                </a:solidFill>
              </a:rPr>
              <a:t>Stokholmas latviešu </a:t>
            </a:r>
          </a:p>
          <a:p>
            <a:r>
              <a:rPr lang="lv-LV" sz="1200" dirty="0">
                <a:solidFill>
                  <a:srgbClr val="C00000"/>
                </a:solidFill>
              </a:rPr>
              <a:t>ev.lut.draudzes, </a:t>
            </a:r>
          </a:p>
          <a:p>
            <a:r>
              <a:rPr lang="lv-LV" sz="1200" dirty="0">
                <a:solidFill>
                  <a:srgbClr val="C00000"/>
                </a:solidFill>
              </a:rPr>
              <a:t>sveicieniem no mācītāja </a:t>
            </a:r>
          </a:p>
          <a:p>
            <a:r>
              <a:rPr lang="lv-LV" sz="1200" dirty="0">
                <a:solidFill>
                  <a:srgbClr val="C00000"/>
                </a:solidFill>
              </a:rPr>
              <a:t>Kārļa Žola un daudzu </a:t>
            </a:r>
          </a:p>
          <a:p>
            <a:r>
              <a:rPr lang="lv-LV" sz="1200" dirty="0">
                <a:solidFill>
                  <a:srgbClr val="C00000"/>
                </a:solidFill>
              </a:rPr>
              <a:t>gadu garām atmiņām.</a:t>
            </a:r>
          </a:p>
          <a:p>
            <a:endParaRPr lang="lv-LV" sz="1200" dirty="0">
              <a:solidFill>
                <a:srgbClr val="C00000"/>
              </a:solidFill>
            </a:endParaRPr>
          </a:p>
          <a:p>
            <a:endParaRPr lang="lv-LV" sz="1200" dirty="0">
              <a:solidFill>
                <a:srgbClr val="C00000"/>
              </a:solidFill>
            </a:endParaRPr>
          </a:p>
          <a:p>
            <a:endParaRPr lang="lv-LV" sz="1200" dirty="0">
              <a:solidFill>
                <a:srgbClr val="C00000"/>
              </a:solidFill>
            </a:endParaRPr>
          </a:p>
          <a:p>
            <a:endParaRPr lang="lv-LV" sz="1200" dirty="0">
              <a:solidFill>
                <a:srgbClr val="C00000"/>
              </a:solidFill>
            </a:endParaRPr>
          </a:p>
        </p:txBody>
      </p:sp>
      <p:sp>
        <p:nvSpPr>
          <p:cNvPr id="8" name="textruta 7">
            <a:extLst>
              <a:ext uri="{FF2B5EF4-FFF2-40B4-BE49-F238E27FC236}">
                <a16:creationId xmlns:a16="http://schemas.microsoft.com/office/drawing/2014/main" id="{F0B851E0-D962-4F16-B695-BDE024885BF8}"/>
              </a:ext>
            </a:extLst>
          </p:cNvPr>
          <p:cNvSpPr txBox="1"/>
          <p:nvPr/>
        </p:nvSpPr>
        <p:spPr>
          <a:xfrm>
            <a:off x="711584" y="9381545"/>
            <a:ext cx="2173449" cy="261610"/>
          </a:xfrm>
          <a:prstGeom prst="rect">
            <a:avLst/>
          </a:prstGeom>
          <a:noFill/>
        </p:spPr>
        <p:txBody>
          <a:bodyPr wrap="square" rtlCol="0">
            <a:spAutoFit/>
          </a:bodyPr>
          <a:lstStyle/>
          <a:p>
            <a:r>
              <a:rPr lang="lv-LV" dirty="0"/>
              <a:t>Turpinājums 9.lpp.</a:t>
            </a:r>
            <a:endParaRPr lang="sv-SE" dirty="0"/>
          </a:p>
        </p:txBody>
      </p:sp>
      <p:pic>
        <p:nvPicPr>
          <p:cNvPr id="10" name="Bildobjekt 9">
            <a:extLst>
              <a:ext uri="{FF2B5EF4-FFF2-40B4-BE49-F238E27FC236}">
                <a16:creationId xmlns:a16="http://schemas.microsoft.com/office/drawing/2014/main" id="{C1E10A73-2A40-41B2-95DA-D79F4A0B60B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420888" y="6690162"/>
            <a:ext cx="3631191" cy="2456274"/>
          </a:xfrm>
          <a:prstGeom prst="rect">
            <a:avLst/>
          </a:prstGeom>
        </p:spPr>
      </p:pic>
    </p:spTree>
    <p:extLst>
      <p:ext uri="{BB962C8B-B14F-4D97-AF65-F5344CB8AC3E}">
        <p14:creationId xmlns:p14="http://schemas.microsoft.com/office/powerpoint/2010/main" val="1491577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a:extLst>
              <a:ext uri="{FF2B5EF4-FFF2-40B4-BE49-F238E27FC236}">
                <a16:creationId xmlns:a16="http://schemas.microsoft.com/office/drawing/2014/main" id="{E0B5B883-F23F-4D51-B0BF-A4F21311397C}"/>
              </a:ext>
            </a:extLst>
          </p:cNvPr>
          <p:cNvSpPr txBox="1"/>
          <p:nvPr/>
        </p:nvSpPr>
        <p:spPr>
          <a:xfrm>
            <a:off x="260648" y="9705528"/>
            <a:ext cx="1800200" cy="215444"/>
          </a:xfrm>
          <a:prstGeom prst="rect">
            <a:avLst/>
          </a:prstGeom>
          <a:noFill/>
        </p:spPr>
        <p:txBody>
          <a:bodyPr wrap="square" rtlCol="0">
            <a:spAutoFit/>
          </a:bodyPr>
          <a:lstStyle/>
          <a:p>
            <a:r>
              <a:rPr lang="sv-SE" sz="800" dirty="0"/>
              <a:t>2021. </a:t>
            </a:r>
            <a:r>
              <a:rPr lang="sv-SE" sz="800" dirty="0" err="1"/>
              <a:t>gada</a:t>
            </a:r>
            <a:r>
              <a:rPr lang="sv-SE" sz="800" dirty="0"/>
              <a:t> </a:t>
            </a:r>
            <a:r>
              <a:rPr lang="lv-LV" sz="800" dirty="0"/>
              <a:t>dec</a:t>
            </a:r>
            <a:r>
              <a:rPr lang="sv-SE" sz="800" dirty="0" err="1"/>
              <a:t>embrī</a:t>
            </a:r>
            <a:endParaRPr lang="sv-SE" sz="800" dirty="0"/>
          </a:p>
        </p:txBody>
      </p:sp>
      <p:pic>
        <p:nvPicPr>
          <p:cNvPr id="13" name="Bildobjekt 12">
            <a:extLst>
              <a:ext uri="{FF2B5EF4-FFF2-40B4-BE49-F238E27FC236}">
                <a16:creationId xmlns:a16="http://schemas.microsoft.com/office/drawing/2014/main" id="{F49772D7-821B-415A-8E3A-10DF1C729192}"/>
              </a:ext>
            </a:extLst>
          </p:cNvPr>
          <p:cNvPicPr>
            <a:picLocks noChangeAspect="1"/>
          </p:cNvPicPr>
          <p:nvPr/>
        </p:nvPicPr>
        <p:blipFill>
          <a:blip r:embed="rId2"/>
          <a:stretch>
            <a:fillRect/>
          </a:stretch>
        </p:blipFill>
        <p:spPr>
          <a:xfrm>
            <a:off x="6774079" y="43165"/>
            <a:ext cx="91448" cy="9687384"/>
          </a:xfrm>
          <a:prstGeom prst="rect">
            <a:avLst/>
          </a:prstGeom>
        </p:spPr>
      </p:pic>
      <p:pic>
        <p:nvPicPr>
          <p:cNvPr id="15" name="Bildobjekt 14">
            <a:extLst>
              <a:ext uri="{FF2B5EF4-FFF2-40B4-BE49-F238E27FC236}">
                <a16:creationId xmlns:a16="http://schemas.microsoft.com/office/drawing/2014/main" id="{9B05ED9A-3E68-4F6C-AD18-3615094A0CF1}"/>
              </a:ext>
            </a:extLst>
          </p:cNvPr>
          <p:cNvPicPr>
            <a:picLocks noChangeAspect="1"/>
          </p:cNvPicPr>
          <p:nvPr/>
        </p:nvPicPr>
        <p:blipFill>
          <a:blip r:embed="rId3"/>
          <a:stretch>
            <a:fillRect/>
          </a:stretch>
        </p:blipFill>
        <p:spPr>
          <a:xfrm>
            <a:off x="0" y="9676727"/>
            <a:ext cx="6858000" cy="85268"/>
          </a:xfrm>
          <a:prstGeom prst="rect">
            <a:avLst/>
          </a:prstGeom>
        </p:spPr>
      </p:pic>
      <p:sp>
        <p:nvSpPr>
          <p:cNvPr id="16" name="textruta 15">
            <a:extLst>
              <a:ext uri="{FF2B5EF4-FFF2-40B4-BE49-F238E27FC236}">
                <a16:creationId xmlns:a16="http://schemas.microsoft.com/office/drawing/2014/main" id="{C5C231F1-2321-4C12-AA63-08B19880F1E9}"/>
              </a:ext>
            </a:extLst>
          </p:cNvPr>
          <p:cNvSpPr txBox="1"/>
          <p:nvPr/>
        </p:nvSpPr>
        <p:spPr>
          <a:xfrm>
            <a:off x="6436979" y="9705528"/>
            <a:ext cx="536767" cy="261610"/>
          </a:xfrm>
          <a:prstGeom prst="rect">
            <a:avLst/>
          </a:prstGeom>
          <a:noFill/>
        </p:spPr>
        <p:txBody>
          <a:bodyPr wrap="square" rtlCol="0">
            <a:spAutoFit/>
          </a:bodyPr>
          <a:lstStyle/>
          <a:p>
            <a:r>
              <a:rPr lang="sv-SE" dirty="0"/>
              <a:t>9</a:t>
            </a:r>
          </a:p>
        </p:txBody>
      </p:sp>
      <p:sp>
        <p:nvSpPr>
          <p:cNvPr id="9" name="textruta 8">
            <a:extLst>
              <a:ext uri="{FF2B5EF4-FFF2-40B4-BE49-F238E27FC236}">
                <a16:creationId xmlns:a16="http://schemas.microsoft.com/office/drawing/2014/main" id="{3AE99DA3-74FA-40ED-A680-D9E4C50BC4E4}"/>
              </a:ext>
            </a:extLst>
          </p:cNvPr>
          <p:cNvSpPr txBox="1"/>
          <p:nvPr/>
        </p:nvSpPr>
        <p:spPr>
          <a:xfrm>
            <a:off x="169218" y="407492"/>
            <a:ext cx="6329785" cy="261610"/>
          </a:xfrm>
          <a:prstGeom prst="rect">
            <a:avLst/>
          </a:prstGeom>
          <a:noFill/>
        </p:spPr>
        <p:txBody>
          <a:bodyPr wrap="square" rtlCol="0">
            <a:spAutoFit/>
          </a:bodyPr>
          <a:lstStyle/>
          <a:p>
            <a:r>
              <a:rPr lang="lv-LV" dirty="0"/>
              <a:t>    </a:t>
            </a:r>
          </a:p>
        </p:txBody>
      </p:sp>
      <p:sp>
        <p:nvSpPr>
          <p:cNvPr id="5" name="textruta 4">
            <a:extLst>
              <a:ext uri="{FF2B5EF4-FFF2-40B4-BE49-F238E27FC236}">
                <a16:creationId xmlns:a16="http://schemas.microsoft.com/office/drawing/2014/main" id="{16C12474-5568-415E-A893-BD97A9927E45}"/>
              </a:ext>
            </a:extLst>
          </p:cNvPr>
          <p:cNvSpPr txBox="1"/>
          <p:nvPr/>
        </p:nvSpPr>
        <p:spPr>
          <a:xfrm>
            <a:off x="560726" y="536406"/>
            <a:ext cx="5652628" cy="8833187"/>
          </a:xfrm>
          <a:prstGeom prst="rect">
            <a:avLst/>
          </a:prstGeom>
          <a:noFill/>
          <a:ln w="76200">
            <a:solidFill>
              <a:srgbClr val="C00000"/>
            </a:solidFill>
          </a:ln>
        </p:spPr>
        <p:txBody>
          <a:bodyPr wrap="square" rtlCol="0">
            <a:spAutoFit/>
          </a:bodyPr>
          <a:lstStyle/>
          <a:p>
            <a:endParaRPr lang="lv-LV" sz="1200" dirty="0"/>
          </a:p>
          <a:p>
            <a:r>
              <a:rPr lang="lv-LV" sz="1600" dirty="0">
                <a:solidFill>
                  <a:srgbClr val="C00000"/>
                </a:solidFill>
              </a:rPr>
              <a:t>Adventes un Ziemassvētku</a:t>
            </a:r>
          </a:p>
          <a:p>
            <a:r>
              <a:rPr lang="lv-LV" sz="1600" dirty="0">
                <a:solidFill>
                  <a:srgbClr val="C00000"/>
                </a:solidFill>
              </a:rPr>
              <a:t> sveiciens no prāvestes Zilgmes Eglītes</a:t>
            </a:r>
          </a:p>
          <a:p>
            <a:endParaRPr lang="lv-LV" sz="1200" dirty="0"/>
          </a:p>
          <a:p>
            <a:r>
              <a:rPr lang="lv-LV" sz="1200" dirty="0"/>
              <a:t>Viens no Adventes laika</a:t>
            </a:r>
          </a:p>
          <a:p>
            <a:r>
              <a:rPr lang="lv-LV" sz="1200" dirty="0"/>
              <a:t> Bībeles vārdiem ir no Atklāsmes grāmatas (3:20):</a:t>
            </a:r>
          </a:p>
          <a:p>
            <a:endParaRPr lang="lv-LV" sz="1200" dirty="0"/>
          </a:p>
          <a:p>
            <a:r>
              <a:rPr lang="lv-LV" sz="1200" dirty="0"/>
              <a:t>Redzi,</a:t>
            </a:r>
          </a:p>
          <a:p>
            <a:r>
              <a:rPr lang="lv-LV" sz="1200" dirty="0"/>
              <a:t> es stāvu pie durvīm un klauvēju: ja kāds sadzirdēs manu balsi un durvis atvērs, es ieiešu pie viņa un turēšu mielastu ar viņu un viņš ar mani.</a:t>
            </a:r>
          </a:p>
          <a:p>
            <a:endParaRPr lang="lv-LV" sz="1200" dirty="0"/>
          </a:p>
          <a:p>
            <a:r>
              <a:rPr lang="lv-LV" sz="1200" dirty="0"/>
              <a:t>Šis mirklis ir attēlots</a:t>
            </a:r>
          </a:p>
          <a:p>
            <a:r>
              <a:rPr lang="lv-LV" sz="1200" dirty="0"/>
              <a:t> daudzās sakrālās gleznās, vibiežāk parādot Jēzu ar ceļa spieķi vienā un lukturīti otrā rokā, stāvot pie durvīm. Ieklausīties, sadzirdēt viņa balsi, un ielaist savā mājā, par to esmu bieži domājusi, kura balss tā ir, kas man jatpazīst, kā nenokļūdīties, un kā tieši ieaicināt Jēzu savās mājās. Varbūt dodot vietu svētajam, citādajam, varbūt atliekot malā mājasdarbus, kā Marija darīja apsēžoties pie ciemiņa kājām klausīties.</a:t>
            </a:r>
          </a:p>
          <a:p>
            <a:endParaRPr lang="lv-LV" sz="1200" dirty="0"/>
          </a:p>
          <a:p>
            <a:r>
              <a:rPr lang="lv-LV" sz="1200" dirty="0"/>
              <a:t>Bet kāds teologs rakstīja,</a:t>
            </a:r>
          </a:p>
          <a:p>
            <a:r>
              <a:rPr lang="lv-LV" sz="1200" dirty="0"/>
              <a:t> ar mums var notikt arī otrādi. Ka Dievs jau ir mūsu sirdīs, Dievs ir mājās, bet tie esam mēs paši, kas esam izgājuši un aizmaldījušies. Varbūt mēs esam pārāk nodevušies nebūtiskajam, varbūt domājam tikai par ārējo. Bet Dievs ir tas, kas mūs gaida atapkaļ,</a:t>
            </a:r>
          </a:p>
          <a:p>
            <a:r>
              <a:rPr lang="lv-LV" sz="1200" dirty="0"/>
              <a:t> pašiem pie sevis, atgriezties pie savas būtības, pie cilvēciskā un dievišķā mūsos. </a:t>
            </a:r>
          </a:p>
          <a:p>
            <a:endParaRPr lang="lv-LV" sz="1200" dirty="0"/>
          </a:p>
          <a:p>
            <a:endParaRPr lang="lv-LV" sz="1200" dirty="0"/>
          </a:p>
          <a:p>
            <a:r>
              <a:rPr lang="lv-LV" sz="1600" dirty="0"/>
              <a:t>To sūtu kā sveicienu visiem</a:t>
            </a:r>
          </a:p>
          <a:p>
            <a:r>
              <a:rPr lang="lv-LV" sz="1600" dirty="0"/>
              <a:t> Jums, vēlot piedzīvot laiku kurš ved uz Ziemassvētkiem, kā laiku, kad atrodam ceļu atpakaļ uz sevi, uz savu būtību, uz Dieva mūsos ielikto gudrību, mīlestību un mieru. Pieņemt sevi, kā Dievs mūs pieņem. Mīlēt sevi, kā Dievs mūs mīl. Uzturēt šo Dieva aizdegto liesmiņu mūsos.</a:t>
            </a:r>
          </a:p>
          <a:p>
            <a:endParaRPr lang="lv-LV" sz="1600" dirty="0"/>
          </a:p>
          <a:p>
            <a:r>
              <a:rPr lang="lv-LV" sz="1600" dirty="0"/>
              <a:t> Priecīgus Ziemassvētkus!</a:t>
            </a:r>
          </a:p>
          <a:p>
            <a:endParaRPr lang="lv-LV" sz="1600" dirty="0"/>
          </a:p>
          <a:p>
            <a:endParaRPr lang="lv-LV" sz="1600" dirty="0"/>
          </a:p>
          <a:p>
            <a:endParaRPr lang="lv-LV" sz="1600" dirty="0"/>
          </a:p>
          <a:p>
            <a:endParaRPr lang="lv-LV" sz="1600" dirty="0"/>
          </a:p>
          <a:p>
            <a:endParaRPr lang="lv-LV" sz="1600" dirty="0"/>
          </a:p>
          <a:p>
            <a:endParaRPr lang="lv-LV" sz="1600" dirty="0"/>
          </a:p>
        </p:txBody>
      </p:sp>
      <p:pic>
        <p:nvPicPr>
          <p:cNvPr id="7" name="Bildobjekt 6">
            <a:extLst>
              <a:ext uri="{FF2B5EF4-FFF2-40B4-BE49-F238E27FC236}">
                <a16:creationId xmlns:a16="http://schemas.microsoft.com/office/drawing/2014/main" id="{2476F46A-CCEE-48F3-B2FE-8FF9E6F55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0968" y="7617296"/>
            <a:ext cx="2799955" cy="1574975"/>
          </a:xfrm>
          <a:prstGeom prst="rect">
            <a:avLst/>
          </a:prstGeom>
        </p:spPr>
      </p:pic>
    </p:spTree>
    <p:extLst>
      <p:ext uri="{BB962C8B-B14F-4D97-AF65-F5344CB8AC3E}">
        <p14:creationId xmlns:p14="http://schemas.microsoft.com/office/powerpoint/2010/main" val="4127135769"/>
      </p:ext>
    </p:extLst>
  </p:cSld>
  <p:clrMapOvr>
    <a:masterClrMapping/>
  </p:clrMapOvr>
</p:sld>
</file>

<file path=ppt/theme/theme1.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formgivning">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100" b="0" i="0" u="none" strike="noStrike" cap="none" normalizeH="0" baseline="0" smtClean="0">
            <a:ln>
              <a:noFill/>
            </a:ln>
            <a:solidFill>
              <a:schemeClr val="tx1"/>
            </a:solidFill>
            <a:effectLst/>
            <a:latin typeface="Arial" charset="0"/>
          </a:defRPr>
        </a:defPPr>
      </a:lstStyle>
    </a:lnDef>
  </a:objectDefaults>
  <a:extraClrSchemeLst>
    <a:extraClrScheme>
      <a:clrScheme name="Standardformgiv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formgiv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formgiv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formgiv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20224</TotalTime>
  <Words>3453</Words>
  <Application>Microsoft Office PowerPoint</Application>
  <PresentationFormat>A4 (210 x 297 mm)</PresentationFormat>
  <Paragraphs>341</Paragraphs>
  <Slides>12</Slides>
  <Notes>10</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12</vt:i4>
      </vt:variant>
    </vt:vector>
  </HeadingPairs>
  <TitlesOfParts>
    <vt:vector size="20" baseType="lpstr">
      <vt:lpstr>Arial</vt:lpstr>
      <vt:lpstr>Calibri</vt:lpstr>
      <vt:lpstr>Century Gothic</vt:lpstr>
      <vt:lpstr>Comic Sans MS</vt:lpstr>
      <vt:lpstr>Helvetica Lat</vt:lpstr>
      <vt:lpstr>Segoe Script</vt:lpstr>
      <vt:lpstr>Times</vt:lpstr>
      <vt:lpstr>Standardformgivning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Kristine Bergholcs</dc:creator>
  <cp:lastModifiedBy>inta meiere</cp:lastModifiedBy>
  <cp:revision>3553</cp:revision>
  <cp:lastPrinted>2017-09-23T10:11:12Z</cp:lastPrinted>
  <dcterms:created xsi:type="dcterms:W3CDTF">2000-03-17T15:01:26Z</dcterms:created>
  <dcterms:modified xsi:type="dcterms:W3CDTF">2021-12-07T14:43:58Z</dcterms:modified>
</cp:coreProperties>
</file>